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ప్రభువుడవు నీవే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Prabhuvudavu Neeve 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ప్రభువుడవు నీవే నా రాజువు – పోల్చలేను దేనితో నీ గొప్పతనమును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సమాస్తము, నీవే నా సంపద – మార్చలేను దేనిని నీకు మారుగా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Prabhuvudavu Neeve Naa Raajuvu – Polchalenu Denitho Nee Goppathanamunu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Samaasthamu, Neeve Naa Sampada – Maarchalenu Denini Neeku Maarugaa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నన్నుఉండనిమ్ము యేసు – నీ మహిమను చూడనిమ్ము నన్ను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ప్రభుడవు పరలోక రాజువు – నీ నామము నా మదిపై వ్రాయబడెను.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Nannuundanimmu Yesu – Nee Mahimanu Choodanimmu Nannu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Prabhudavu Paraloka Raajuvu – Nee Naamamu Naa Madipai Vraayabadenu.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భద్రత నీవే నా కాపుదల – నీ సిలువను చూడగ బయమేమి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స్వప్నము నీవే నా నిరీక్షణ – నీ మోము చూడగ నా ఆశ తీరుమ.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Bhadratha Neeve Naa Kaapudala – Nee Siluvanu Choodaga Bayamemi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Svapnamu Neeve Naa Nireekshana – Nee Momu Choodaga Naa Aasha Theeruma.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2026-08-24T10:16:58Z</dcterms:created>
  <dcterms:modified xsi:type="dcterms:W3CDTF">2026-08-24T10:16:58Z</dcterms:modified>
</cp:coreProperties>
</file>