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मेरा यीशु है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Meraa Yeshu Hai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मेरा यीशु है मुझको भला 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Meraa Yeshu Hai Mujhko Bhalaa 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वो ही काफ़ी है सदा सर्वदा (2) 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 Hi Kaafi Hai Sadaa Sarvadaa (2)  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दुःख में रोग में हर मुसीबत में 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Dukh Mein, Rog Mein, Har Museebath Mein 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मेरे मन वो ही काफ़ी है तुझे (2) 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Mere Mann, Wo Hi Kaafi Hai Thujhe (2)  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कलवरी के पहाड़ पर चढ़ा 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Kalvari Ke Pahaad Par Chadhaa 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था मुकुट काँटों का सिर पर (2) 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Thaa Mukut Kaanton Kaa Sir Par (2)  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मेरी वेदना सब दूर करके मुझे 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Meri Vedhanaa Sab Door Karke Mujhe 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नया जीवन प्रदान कर दिया (2) 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Nayaa Jeevan Pradhaan Kar Diyaa (2)  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वो ही आदि वो ही अंत है 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Wo Hi Aadi, Wo Hi Anth Hai 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दिव्य प्रेम का वो ही स्रोत है (2) 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Divya Prem Kaa Wo Hi Sroth Hai (2)  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दस हज़ारों में अति श्रेष्ठ है वो 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Hazaaron Mein Athi Shresht Hai Wo 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स्तुति वंदना के योग्य वो (2) 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Sthuthi Vandanaa Ke Yogya Wo (2)  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ज़िंदगी का सफ़र है कठिन 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Zindagi Kaa Safar Hai Kathin 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आते हैं अवरोध पलछिन (2) 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Aathe Hain Avrodh Palchin (2)  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दिन में मेघ स्तंभ रात्रि अग्नि स्तंभ 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Din Mein Megh Sthambh, Raathri Agni Sthambh 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बन के राह चलाएगा मुझे (2) 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 Ke Raah Chalaayegaa Mujhe (2)  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मेरे दुखों का होगा दमन 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Mere Dukhon Kaa Hogaa Daman 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आँसू पोंछेगा जो आँख होगी नम (2) 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Aansoo Pochegaa Jo Aankh Hogi Nam (2)  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राजा बनके जब बादलों पर आएगा  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Raajaa Banke Jab Baadalon Par Aayegaa  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मैं भी उड़ उसके संग जाऊँगा (2)     ||मेरा यीशु||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Bhi Ud Uske Sang Jaaoongaa (2)    ||Meraa Yeshu||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2026-09-27T09:07:37Z</dcterms:created>
  <dcterms:modified xsi:type="dcterms:W3CDTF">2026-09-27T09:07:37Z</dcterms:modified>
</cp:coreProperties>
</file>