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యేసునాధుని సేవ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Yesunaadhuni Seva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యేసునాధుని సేవ - యిపుడు మాకబ్బెను - వెజవము వెబివము =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దాసులతో - బొత్తు - భక్తి మా కమరెను - జడియము జడియము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Yesunaadhuni Seva - Yipudu Maakabbenu - Vejavamu Vebivamu =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Daasulatho - Boththu - Bhakthi Maa Kamarenu - Jadiyamu Jadiyamu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లోక జ్ఞానములోని - లోతు దెలిసి మేము - లొంగము లొంగము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= రాకడకొబికు సంత - సించి యెల్లప్పు - డుండెద ముండెదము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Loka Gnaanamuloni - Lothu Delisi Memu - Longgamu Longgamu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= Raakadakobiku Santha - Sinchi Yellappu - Dundeda Mundedamu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దైవజనుల మని - ధైర్యముతో మేము - పల్మెదము పల్మెదము - పాప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భారమంతయు యేసు - ప్రభున కప్పగించి - బ్రతుకుచు బ్రతుకుచు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Daivajanula Mani - Dhairyamutho Memu - Palmedamu Palmedamu - Paapa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Bhaaramanthayu Yesu - Prabhuna Kappaginchi - Brathukuchu Brathukuchu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_శుభవర్తమానము - సొంపుగా నరులకు జెప్పెదము జెప్పెదము - లోక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వైభవములను - వాంఛించక యేసుని - పలికెదము పలికెదము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_Shubhavarthamaanamu - Sompugaa Narulaku Jeppedamu Jeppedamu - Loka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Vaibhavamulanu - Vaanchhinchaka Yesuni - Palikedamu Palikedamu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 నీతికవచంబును - నెనరుతో ధరియించి - నిలిచెదము నిలిచెదము - లోక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ఘాతకుండైన పి - శాచిని యెదిరించి - కట్టెదము కట్టెదము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 Neethikavachambunu - Nenarutho Dhariyinchi - Nilichedamu Nilichedamu - Loka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Ghaathakundaina Pi - Shaachini Yedirinchi - Kattedamu Kattedamu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శోక మొందక యేసు - రాకడ కాశించి - రంజిల్లు చుండెదము - దూత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మూంకలతో గూడి - మోద మొప్ప యేసుని - పొగడెదము పొగడెదము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Shoka Mondaka Yesu - Raakada Kaashinchi - Ranjillu Chundedamu - Dootha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Moongkalatho Goodi - Moda Moppa Yesuni - Pogadedamu Pogadedamu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॥Yesu॥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2026-08-11T18:44:10Z</dcterms:created>
  <dcterms:modified xsi:type="dcterms:W3CDTF">2026-08-11T18:44:10Z</dcterms:modified>
</cp:coreProperties>
</file>