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నల్లా నల్లాని చీకటి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Nallaa Nallaani Cheekati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చల్లా చల్లాని చలిరో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ఓరి ఐజాకు.. ఎచ్చా ఎచ్చాని మంటారో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Challaa Challaani Chaliro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 Izaacu.. Echhaa Echhaani Mantaro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చల్లగుంటే సల్లారి పొతవ్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ఎచ్చగుంటే యేసుతో ఉంటవ్ (2)       ||తూర్పున చుక్క||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Challagunte Sallaari Pothav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Echchagunte Yesutho Untav (2)       ||Thoorpuna Chukka||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హోయి ల హోయి లా 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హోయి ల హోయి లా 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Hoyila Hoyilaa 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Hoyila Hoyilaa Re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హోయి ల హోయి లా 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హోయి ల హోయి లా 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Hoyila Hoyilaa 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Hoyila Hoyilaa Re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నల్లా నల్లాని చీకటి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ఓరి ఐజాకు.. తెల్లా తెల్లాని యెన్నెల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Nallaa Nallaani Cheekati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 Izaacu.. Thellaa Thellaani Yennela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హోయి ల హోయి లా 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హోయి ల హోయి లా 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Hoyila Hoyilaa 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Hoyila Hoyilaa Re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హోయి ల హోయి లా 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హోయి ల హోయి లా 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Hoyila Hoyilaa 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Hoyila Hoyilaa Re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ఎర్రాటి సూరీడు పడమటికి పయణమైయ్యిండు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తెల్లాటి జాబిల్లి మల్లెవోలె వికసించింది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Errati Sooreedu Padamatiki Payanamayyindu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Thellati Jaabilli Mallevole Vikasinchindi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ఓరి ఐజాకు…. ఓఓ ఓఓ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లై లై లై .. లై లై లై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 Izaacu…. Oo Oo 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Lai Lai Lai .. Lai Lai Lai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నల్లా నల్లాని చీకటి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ఓరి ఐజాకు.. తెల్లా తెల్లాని యెన్నెల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Nallaa Nallaani Cheekati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 Izaacu.. Thellaa Thellaani Yennela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నల్లా నల్లని నీ హృదయము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యేసుకిస్తే తెల్లగ మారును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Nallaa Nallani Nee Hrudayamu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Yesukisthe Thellaga Maarunu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తూర్పున చుక్క బుట్టె పాకలో యేసు బుట్టె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దూతొచ్చి వార్త జెప్పె గొల్లాలు గంతులేసె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Thoorpuna Chukka Butte Paakalo Yesu Butte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Dhoothochchi Vaartha Jeppe Gollalu Ganthulese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తూర్పున చుక్క బుట్టె పాకలో యేసు బుట్టె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దూతొచ్చి వార్త జెప్పె చేయి రా సందడి చేయి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Thoorpuna Chukka Butte Paakalo Yesu Butte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Dhoothochchi Vaartha Jeppe Cheyi Raa Sandadi Cheyi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సీకట్ల సుక్క బుట్టెరో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ఓరి ఐజాకు.. బెత్లెహేము ఎలిగి పాయెరో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Seekatla Sukka Buttero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 Izaacu.. Bethlehemu Eligipaayero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మనస్సులో యేసు బుడితే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బతుకే ఎలిగి పొవును (2)       ||తూర్పున చుక్క||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Manassulo Yesu Budithe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Bathuke Eligipovunu (2)       ||Thoorpuna Chukka||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2026-02-25T09:26:08Z</dcterms:created>
  <dcterms:modified xsi:type="dcterms:W3CDTF">2026-02-25T09:26:08Z</dcterms:modified>
</cp:coreProperties>
</file>