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ముక్తిం గనరే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Mukthin Ganare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ముక్తిం గనరే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ముక్తిం గనరే మనంబుల - శక్తిగల రక్షకుని పలుకులు = ముక్తిసాధన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Mukthin Ganare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Mukthin Ganare Manambula - Shakthigala Rakshakuni Palukulu = Mukthisaadhana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ములకు మూలము - భక్తిగొని యానంద మొందరే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పాపభారము క్రింద శ్రమపడు - పాపులారా రండు నేనే = ప్రాపు నెమ్మది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Mulaku Moolamu - Bhakthigoni Yaananda Mondare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Paapabhaaramu Krinda Shramapadu - Paapulaaraa Randu Nene = Praapu Nemmadi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మోకిడుదునని - పరమరక్షకుం డాన తిచ్చెను ||ముక్తి||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వాండు యిచటికి - వచ్చి జీవజలంబు రుచిగా = పుచ్చు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Mokidudunani - Paramarakshakun Daana Thichchenu ||Mukthi||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Vaandu Yichatiki - Vachchi Jeevajalambu Ruchigaa = Puchchu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కొనుగా కనుచుం బల్మెను - సచ్చరితుండు మనుష్య పుత్రుండు ||ముక్తి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_ఆకసమునందుండి యిటు దిగి - లోకమునకుం జీవము నొసంగునది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Konugaa Kanuchun Balmenu - Sachcharithundu Manushya Puthrundu ||Mukthi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_Aakasamunandundi Yitu Digi - Lokamunakun Jeevamu Nosanggunadi =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యున్న దది నేనను - యేసు ప్రభు వాక్కు మధురాన్నము|| ముక్తి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మార్గము నేనె సత్యము - నేనె జీవము నావలననే = గాని యెవండును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Yunna Dadi Nenanu - Yesu Prabhu Vaakku Madhuraannamu|| Mukthi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Maargamu Nene Sathyamu - Nene Jeevamu Naavalanane = Gaani Yevandunu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యొద్దికి - రానలవిగాదని వచించెను || ముక్తి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జీవజలము నుద్రావుటకు మి - భావన లనెడి పాత్ర ముంచుచు = చేవం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Yoddiki - Raanalavigaadani Vachinchenu || Mukthi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Jeevajalamu Nudraavutaku Mi - Bhaavana Lanedi Paathra Munchuchu = Chevan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గొని పానించుచు నిరత - జీవమును వెలుఃగొంది బ్రతుకను || ముక్తి!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ఎక్కడను యిటువంటి ప్రభువును - మక్కువను వేసారి వెతకిన = చిక్కంబో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Goni Paaninchuchu Niratha - Jeevamunu Veluhgondi Brathukanu || Mukthi!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Ekkadanu Yituvanti Prabhuvunu - Makkuvanu Vesaari Vethakina = Chikkambo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డిటువచ్చి జూడుడి - గ్రక్కునను జేసట్టు డిప్పుడే ముక్తి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Dituvachchi Joodudi - Grakkunanu Jesattu Dippude Mukthi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2026-08-11T18:44:19Z</dcterms:created>
  <dcterms:modified xsi:type="dcterms:W3CDTF">2026-08-11T18:44:19Z</dcterms:modified>
</cp:coreProperties>
</file>