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ప్రాణమా నాలో నీవు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Praanamaa Naalo Neevu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ఐశ్వర్యమే లేకున్ననూ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సౌఖ్య జీవితమే కరువైననూ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Aiashwaryame Lekunnanoo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Soukhya Jeevithame Karuvainanoo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సేవలో ప్రాణములనే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అర్పించవలసి వచ్చిననూ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Sevalo Praanamulane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Arpinchavalasi Vachchinanoo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క్రీస్తునికే అంకితమై ఆనందించు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రాకకై కనిపెట్టుమా నా ప్రాణమా (2)     ||నా ప్రాణమా||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Kreesthunike Ankithamai Aanandinchu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Raakakai Kanipettumaa Naa Praanamaa (2)     ||Naa Praanamaa||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ప్రాణమా నాలో నీవు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ఎందుకు కృంగియున్నావు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Praanamaa Naalo Neevu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Enduku Krungiyunnaavu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యెహోవాయందే ఇంకను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నిరీక్షణ ఉంచుము నీవు (2)          ||నా ప్రాణమా||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 Yande Inkanu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Nireekshana Unchumu Neevu (2)     ||Naa Praanamaa||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ఈతి బాధల్ కఠిన శ్రమలు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అవమానములే కలిగిన వేళ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Eethi Baadhal Katina Shramalu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Avamaanamule Kaligina Vela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కొరకే బలియైన 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సిలువను గూర్చి తలపోయుమా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Korake Baliyaina Yesu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Siluvanu Goorchi Thalapoyumaa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అల్పకాల శ్రమల పిదప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మహిమతో నిను నింపును ప్రభు నా ప్రాణమా (2)        ||నా ప్రాణమా||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Alpakaala Shramala Pidapa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Mahimatho Ninu Nimpunu Prabhu Naa Praanamaa (2)      ||Naa Praanamaa||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ఆప్తులంతా నిను వీడిననూ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శత్రువులే నీపై లేచిననూ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Aapthulantha Ninu Veedinanoo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Shathruvule Neepai Lechinanoo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తల్లి అయినా మరచినా మరచున్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నిన్ను మరువాననినా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Thalliainaa Marachina Marachun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Ninnu Maruvaananinaa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ప్రేమన్ తలపోయుమా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ఆశ్రయించు ప్రభుని నా ప్రాణమా (2)        ||నా ప్రాణమా||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Preman Thalapoyumaa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Aashrayinchu Prabhuni Naa Praanamaa (2)        ||Naa Praanamaa||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2026-02-25T08:36:52Z</dcterms:created>
  <dcterms:modified xsi:type="dcterms:W3CDTF">2026-02-25T08:36:52Z</dcterms:modified>
</cp:coreProperties>
</file>