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Shall Reign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rain on meadows newly mown,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shall He send His influence down;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grace on fainting souls distills,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heav'nly dew on thirsty hills.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heathen lands, that lie beneath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shades of overspreading death,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Revive at His first dawning 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deserts blossom at the sight.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shall reign where'er the sun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its successive journeys run,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kingdom stretch from shore to shore,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'Till moons shall wax and wane no more.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the nations great with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Numbers untold that He will win.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east to west the peoples meet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bend in worship at His feet.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Him shall endless prayer be made,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praises throng to crown His head.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name like sweet perfume shall rise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every morning sacrifice.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 God, whose universal sway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known and unknown worlds obey,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give the kingdom to Thy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 His power, exalt His throne.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2026-08-24T07:34:26Z</dcterms:created>
  <dcterms:modified xsi:type="dcterms:W3CDTF">2026-08-24T07:34:26Z</dcterms:modified>
</cp:coreProperties>
</file>