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లెక్కించలేని స్తోత్రముల్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Lekkinchaleni Sthothramul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ఆకాశమున ఎగురునవన్ని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నిన్నే కీర్తించున్            ||లెక్కించలేని||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Aakaashamuna Egurunavanni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Ninne Keerthinchun   ||Lekkinchaleni||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లెక్కించలేని స్తోత్రముల్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ఎల్లప్పుడూ నే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Lekkinchaleni Sthothramul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Ellappudu Ne Paadedan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ఎల్లప్పుడూ నే పాడెదన్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వరకు నా బ్రతుకులో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Ellappudu Ne Paadedan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Varaku Naa Brathukulo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చేసిన మేళ్ళకై                 ||లెక్కించలేని||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Chesina Mellakai  ||Lekkinchaleni||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మహాకాశముల్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వాటియందున్న సర్వంబును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Mahaakaashamul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Vaatiyandunna Sarvambunu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భూమిలో కనబడునవన్ని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నిన్నే కీర్తించున్             ||లెక్కించలేని||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Bhoomilo Kanabadunavanni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Ninne Keerthinchun   ||Lekkinchaleni||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అడవిలో నివసించువన్ని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సుడిగాలియు మంచును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Adavilo Nivasinchuvanni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Sudigaaliyu Manchunu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భూమిపైనున్నవన్ని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నిన్నే పొగడును                ||లెక్కించలేని||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Bhoomipainunnavanni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Ninne Pogadunu    ||Lekkinchaleni||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నీటిలో నివసించు ప్రాణుల్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భువిలోన జీవ రాసులు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Neetilo Nivasinchu Praanul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Bhuvilona Jeeva Raasulu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2026-02-25T09:17:51Z</dcterms:created>
  <dcterms:modified xsi:type="dcterms:W3CDTF">2026-02-25T09:17:51Z</dcterms:modified>
</cp:coreProperties>
</file>