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 నీవే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 Neeve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రక్తమిచ్చి కొన్నావు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యజమానుడవు నీవేగా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Rakthamichchi Konnaavu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Yajamaanudavu Neevegaa  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ప్రియులే నన్ను వెలివేసినప్పుడు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చేరదీసావుగా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Priyule Nannu Velivesinappudu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Cheradeesaavugaa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ప్రక్క నిలిచి నను ధైర్యపరచి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తుడిచావుగా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Prakka Nilichi Nanu Dhairyaparchi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Thudichaavugaa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 నీకు భయమేలనంటూ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ఓదార్పునిచ్చావుగా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 Neeku Bhayamelanantoo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Odaarpunichchaavugaa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చాలయ్య దేవ నీ కృపయే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బ్రతుకంతయు పండుగా 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Chaalayya Deva Nee Krupaye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Brathukanthayoo Pandugaa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ఊభిలోనా నే చిక్కినప్పుడు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చూసావుగా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Oobhilonaa Ne Chikkinappudu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Choosaavugaa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చేయి చాపి నను పైకి లేపి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వాక్కునిచ్చావుగా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Cheyi Chaapi Nanu Paiki Lepi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Vaakkunichchaavugaa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సంకటములు నా ఋణపు గిరులు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అన్నిటిని తీర్చావుగా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Sankatamulu Naa Runapu Girulu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Annitini Theerchaavugaa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 నాకు నవ జీవమిచ్చి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నిలిపావుగా    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Neelona Naaku Nava Jeevamichchi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 Nilipaavugaa       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 నీవే నా ఖ్యాతి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దైవమా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 Neeve Naa Khyaathi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Daivamaa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క్రియలు కాదు నీ కృపయే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Kriyalu Kaadu Nee Krupaye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నదులంత తైలం విస్తార బలులు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నీకిచ్చినా చాలవయ్యా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Nadulantha Thailam Visthaara Balulu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Neekichchinaa Chaalavayyaa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జీవితాన్నే నాకిచ్చినావు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నా జీవమయ్యా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Jeevithaanne Naakichchinnaavu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Naa Jeevamayyaa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ఆమెన్ హల్లెలూయ (4)       ||నా 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Amen Hallelooya (4)         ||Naa Neethi||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దీన స్థితిని గమనించి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దాసునిగ వచ్చావుగా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Deena Sthithini Gamaninchi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Daasuniga Vachchaavugaa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 శిక్ష భరియించి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నీలో దాచావుగా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 Shiksha Bhariyinchi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Neelo Daachaavugaa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ఏమంత ప్రేమ నా మీద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ప్రాణమిచ్చావుగా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Emantha Prema Naa Meeda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Praanamichchaavugaa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2026-02-25T09:20:55Z</dcterms:created>
  <dcterms:modified xsi:type="dcterms:W3CDTF">2026-02-25T09:20:55Z</dcterms:modified>
</cp:coreProperties>
</file>