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స్తోత్రించి కీర్తించెదము హల్లెలూయ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Sthothrinchi Keerthinchedamu Hallelooya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శోధన కాలములందు హల్లెలూయ - మన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వేదన కాలములందు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Shodhana Kaalamulandu Hallelooya - Mana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Vedana Kaalamulandu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నాథుడు యేసు మన చెంతనుండ నిల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చింత లేమియు రావు హల్లెలూయ -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Naathudu Yesu Mana Chenthanunda Nila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Chintha Lemiyu Raavu Hallelooya - Prabhun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ఘోర తుఫాను లెన్నెన్నో హల్లెలూయ - బహు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ఘోరముగ లేచినను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Ghora Thuphaanu Lennenno Hallelooya - Bahu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Ghoramuga Lechinanu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దోనెయందున్న యేసు - దివ్యముగను లేచి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ధాటిగా వాటి నణచు హల్లెలూయ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Doneyandunna Yesu - Divyamuganu Lechi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Dhaatigaa Vaati Nanachu Hallelooya Prabhun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సర్వలోకమునందున హల్లెలూయ - నన్ను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సాక్షిగ నుంచెను యేసు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Sarvalokamunanduna Hallelooya - Nannu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Saakshiga Nunchenu Yesu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చేరిన వారినెల్ల కోరి ప్రేమించు నేసు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చేర్చును కౌగిటిలో హల్లెలూయ -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Cherina Vaarinella Kori Preminchu Nesu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Cherchunu Kaugitilo Hallelooya - Prabhun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స్తోత్రించి కీర్తించెదము హల్లెలూయ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Sthothrinchi Keerthinchedamu Hallelooya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- చెల్లించి యుల్లసింతము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- Chellinchi Yullasinthamu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 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గడచిన కాలమెల్ల - కంటిపాపవలె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 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Gadachina Kaalamella - Kantipaapavale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కాచెను ప్రభువు మమ్ము హల్లెలూయ - ప్రభున్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Kaachenu Prabhuvu Mammu Hallelooya - Prabhun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పాపమును బాపినాడు హల్లెలూయ - మన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శాపమును మాపినాడు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Paapamunu Baapinaadu Hallelooya - Mana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Shaapamunu Maapinaadu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కన్నతల్లి వలెనే - కనికరించెను మమ్ము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యెన్నతరమా ప్రేమ హల్లెలూయ - ప్రభున్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Kannathalli Valene - Kanikarinchenu Mammu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Yennatharamaa Prema Hallelooya - Prabhun (1)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తల్లియైన మరచినను హల్లెలూయ - తాను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ఎన్నడైన మరచిపోడు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Thalliyaina Marachinanu Hallelooya - Thaanu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Ennadaina Marachipodu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ఎల్ల యీవులనిచ్చి - యుల్లాస మొసగును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కొల్లగ మనల కోరి హల్లెలూయ - ప్రభున్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Ella Yeevulanichchi - Yullaasa Mosagunu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Kollaga Manala Kori Hallelooya - Prabhun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2026-08-11T18:39:18Z</dcterms:created>
  <dcterms:modified xsi:type="dcterms:W3CDTF">2026-08-11T18:39:18Z</dcterms:modified>
</cp:coreProperties>
</file>