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అదిగదిగో ఒక యుద్ధం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Adigadigo Oka Yuddham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అదిగదిగో ఒక యుద్ధం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అరెరెరె ఆగేనే ఆ సైన్యం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Adigadigo Oka Yuddham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Arerere Aagene Aa Sainyam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ఆర్బాటించెను ఆ జైంటు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ఆయెను సౌలు సైన్యం ఫెయింటు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Aarbhaatinchenu Aa Jaintu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Aayenu Soulu Sainyam Faintu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అడుగడుగో ఒక చిన్నోడు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అరె దైవిక రోషం ఉన్నోడు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Adugadugo Oka Chinnodu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Daivika Rosham Unnodu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చేతిలో వడిసెలు పట్టాడు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జైంటు పకపక నవ్వాడు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Chethilo Vadiselu Pattaadu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Jaintu Paka Paka Navvaadu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హహహహహహ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 Ha Ha Ha  Ha Ha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విసిరితె వడిసెల రాయి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కొట్టింది దేవుడేనోయి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Visirithe Vadisela Raayi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Kottindi Devudenoyi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గొల్యాతాయెను జీరో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దావీదే ఇక హీరో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Golyaathaayenu Zero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Daaveede Ika Hero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అదిగదిగో ఒక యుద్ధం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అరెరెరె ఆగేనే ఆ సైన్యం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Adigadigo Oka Yuddham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Arerere Aagene Aa Sainyam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2026-02-25T09:09:24Z</dcterms:created>
  <dcterms:modified xsi:type="dcterms:W3CDTF">2026-02-25T09:09:24Z</dcterms:modified>
</cp:coreProperties>
</file>