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అందరము ప్రభు నిన్ను కొనియాడెదము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Andaramu Prabhu Ninnu Koniyaadedamu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కృపాళుండవైన యేసు దయగల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దయాకనికరములు గల దీర్ఘశాంతుడవు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Krupalundavaina Yesu Dayagala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Dayaakanikaramulu Gala Deerghashaanthudavu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వేల వేల తరములలో కృపను జూపెదవు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Vela Vela Tharamulalo Krupanu Joopedavu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క్షమించెదవు మానవుల పాపములెల్ల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విరోధులకు ప్రేమ జూపు దయామయుడవు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Kshaminchedavu Maanavula Paapamulella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Virodhulaku Prema Joopu Dayaamayudavu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పాపములను ద్వేషించెడు న్యాయవంతుడా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Paapamulanu Dveshinchedu Nyaayavanthudaa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అందరము ప్రభు నిన్ను కొనియాడెదము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Andaramu Prabhu Ninnu Koniyaadedamu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మహాత్ముండవు పరిశుద్ధుడవు (2) బలియైతివి లోకమును రక్షించుటకు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Mahaathmundavu Parishuddhadavu (2) Baliyaithivi Lokamunu Rakshinchutaku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అపారము నీ బుద్ధిజ్ఞాన మెంతయో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సామర్థ్యుడవైన నీదు శక్తి గొప్పది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Apaaramu Nee Buddhignaana Menthayo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Saamarthyudavaina Needu Shakthi Goppadi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సర్వలోకము నీదు వశమందున్నది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Sarvalokamu Needu Vashamandunnadi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గొప్ప కార్యములు చేయు సర్వశక్తుడా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అద్భుతములు చేయు దేవ నీవే ఘనుడవు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Goppa Kaaryamulu Cheyu Sarvashakthudaa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Adbhuthamulu Cheyu Deva Neeve Ghanudavu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శత్రువులను అణచునట్టి విజయశాలివి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Shathruvulanu Anachunatti Vijayashaalivi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బండవైన ప్రభూ మమ్ము స్థిరపరచితివి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మార్గములు యెంతో అగమ్యంబులు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Bandavaina Prabhoo Mammu Sthiraparachithivi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Maargamulu Yentho Agamyambulu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కుతంత్రము లేదు నీలో నీతిమంతుడవు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Kuthanthramu Ledu Neelo Neethimanthudavu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2026-08-11T18:37:10Z</dcterms:created>
  <dcterms:modified xsi:type="dcterms:W3CDTF">2026-08-11T18:37:10Z</dcterms:modified>
</cp:coreProperties>
</file>