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శృంగారమైనది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Shrunggaaramainadi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లొనర్చిరి = పొందిక కలిగెను - భూమికి ముక్తికి || ఎంతో||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రుచి. తోటలు మొదలైనవి. సంతోషముతో. తలుపులారా. సుందరమైన.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Lonarchiri = Pondika Kaligenu - Bhoomiki Mukthiki || Entho||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Ruchi. Thotalu Modalainavi. Santhoshamutho. Thalupulaaraa. Sundaramaina.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శాంతి. . ేయుద్ధమునందు. 1ససంహరించి. బలమును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జయమునుగల. ేనామముచేత ప్రకాశించువాడు. ఆశగలవాడు.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Shaanthi. . ేYuddhamunandu. 1Sasanharinchi. Balamunu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Jayamunugala. ేNaamamuchetha Prakaashinchuvaadu. Aashagalavaadu.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పవక్ష్మగ. . ిజ్లీవము కలిగినటువంటవి, జీవము ఇచ్చునటువంటివి.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సమూహములు.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Pavakshmaga. . ిJleevamu Kaliginatuvantavi, Jeevamu Ichchunatuvantivi.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Samoohamulu.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బెట్టికళ ధవళ వస్ర్రములు-గట్టంగ నిచ్చి = చెలువుగ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మరి వా -రల చేతుల లో- పల విజయార్ధపు - బర్ణము లొసంగి స- కల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Bettikala Dhavala Vasrramulu-Gattangga Nichchi = Cheluvuga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Mari Vaa -Rala Chethula Lo- Pala Vijayaardhapu - Barnamu Losanggi Sa- Kala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దూతలు భ - క్తులతో గూడి వి - మల పీఠము ముం -గల నిలువంబడి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గమనిశము = కలుగును గాకని - పలికి నుతించిరి ఎంతో!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Doothalu Bha - Kthulatho Goodi Vi - Mala Peethamu Mun -Gala Niluvambadi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Gamanishamu = Kalugunu Gaakani - Paliki Nuthinchiri Entho!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_ పరిశుద్ధవంతు లప్పుడు - శాశ్వతానంద - భరితులై వీణెలు ధరియించి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పాటులు బాడుచును - గురురాయండైన తమ ప్రభుని - గుణములు S800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_ Parishuddhavanthu Lappudu - Shaashvathaananda - Bharithulai Veenelu Dhariyinchi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Paatulu Baaduchunu - Gururaayandaina Thama Prabhuni - Gunamulu S800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కరుణను నీ ర - మము నం - దటి ధరణింగల - నరవంశస్థుల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తరములలో నుం - డరుదుగ దేవుని - కొజికుంగదా మముం - గొనియుంటిని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Karunanu Nee Ra - Mamu Nan - Dati Dharaninggala - Naravanshasthula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Tharamulalo Nun - Daruduga Devuni - Kojikunggadaa Mamun - Goniyuntini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యని - మురువుగ నింక దే - వుని - కొజకుంగదా మముం - గొని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యుంటిని యని - మురువుగ నింక దే - వుని సముఖంబున - దొరలను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Yani - Muruvuga Ningka De - Vuni - Kojakunggadaa Mamun - Goni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Yuntini Yani - Muruvuga Ningka De - Vuni Samukhambuna - Doralanu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వరులం జేసితివి = ధర మింక - సరియని మైొక్సిరి ||ఎంతో||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Varulan Jesithivi = Dhara Mingka - Sariyani MaiొKsiri ||Entho||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శృంగార మైనది - యేసుని చరిత - మిది యెంతో వేడ్కై యున్నది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మోక్ష ప్రవేశ = మంతటం దేజో - వంతుండు క్రీస్తుండు - చెంతను దూతా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Shrunggaara Mainadi - Yesuni Charitha - Midi Yentho Vedkai Yunnadi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Moksha Pravesha = Manthatan Dejo - Vanthundu Kreesthundu - Chenthanu Doothaa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( పబ్బులు - వింతగ నుడువంగ - సంతత నవ్య వ - సంతము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నంతజీవ రస - వంతఫలోప వ - నాంతర ములు ద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( Pabbulu - Vinthaga Nuduvangga - Santhatha Navya Va - Santhamu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Nanthajeeva Rasa - Vanthaphalopa Va - Naanthara Mulu Da -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బునగల - పరమపురమునకు = సంతసమున జనె - జయశబ్దముతో || ఎంతో||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. తెరచి మూయంగ రానట్టి - ద్వారములారా మా - శిరము లెత్తుకొని యుండు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Bunagala - Paramapuramunaku = Santhasamuna Jane - Jayashabdamutho || Entho||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. Therachi Mooyangga Raanatti - Dvaaramulaaraa Maa - Shiramu Leththukoni Yundu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డి - యనాదిగ నుండు - వర క వాటములారా మోరే - యెత్తంగం బడుండీ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సురచిన మహిమ - స్ఫురణలుగల మి - దొరతన పరిశు-ద్ధుల కరు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 - Yanaadiga Nundu - Vara Ka Vaatamulaaraa More - Yeththanggan Badundee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Surachina Mahima - Sphuranalugala Mi - Dorathana Parishu-Ddhula Karu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లగు భీ - కర గేదురితాత్ముల దురమునం జిదిపి య-పరిమిత జయ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గేబిరుదాంకితు దై - చిరముగ నూతన - యెరుసలేమ పుర -పరి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Lagu Bhee - Kara Gedurithaathmula Duramunan Jidipi Ya-Parimitha Jaya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Gebirudaangkithu Dai - Chiramuga Noothana - Yerusalema Pura -Pari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పాలనం ద - త్పరుండై యిదిగో నెరవుగ వచ్చెను - నిజ భక్తులతో | ఎంతో||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సుందర మందానిలమందు- జీవ సంజీవా-నందసౌఖ్య ప్రదమై యుండ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Paalanan Da - Thparundai Yidigo Neravuga Vachchenu - Nija Bhakthulatho | Entho||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Sundara Mandaanilamandu- Jeeva Sanjeevaa-Nandasaukhya Pradamai Yunda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రేబగ లంటని - మందిర వాసులప్పుడు - జయజయశబ్దములం = బొందుగం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గ్రీస్తుని - పొగడుచుం బాడుచు - నందజు పరమా - నందంబునం జె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Rebaga Lantani - Mandira Vaasulappudu - Jayajayashabdamulan = Bondugan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Greesthuni - Pogaduchun Baaduchu - Nandaju Paramaa - Nandambunan Je -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న్నొంది తనందరి - కిందగు రాజుగ - వందనములు తగ - వరుస నొనర్చుచు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నందముగా ప్రభుం - జెందిన భక్తులోబ్బందములకుం దగు - విందు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Nnondi Thanandari - Kindagu Raajuga - Vandanamulu Thaga - Varusa Nonarchuchu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Nandamugaa Prabhun - Jendina Bhakthulobbandamulakun Dagu - Vindu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2026-08-11T18:40:59Z</dcterms:created>
  <dcterms:modified xsi:type="dcterms:W3CDTF">2026-08-11T18:40:59Z</dcterms:modified>
</cp:coreProperties>
</file>