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స్తోత్రము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Sthothramu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స్తోత్రము చెల్లించుడి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 దేవాది దేవుడు స్తుతులకు పాత్రుడు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Sthothramu Chellinchudi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Devaadi Devudu Sthuthulaku Paathrudu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 కుమారుడై మనుజుల పాపముకై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మహిలోన వెలసెను మరణించి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Manushya Kumaarudai Manujula Paapamukai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Mahilona Velasenu Maraninchi Lechenu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స్వరూపుడు హల్లెలూయ... మహిమ స్వరూపుడు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Svaroopudu Hallelooya... Mahima Svaroopudu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నిల ప్రేమించె పాపమును ద్వేషించే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పరిశుద్ధరక్తము కార్చె పాపమునుంతా తుడిచే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Nila Premanche Paapamunu Dveshinche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ParishuddhaRakthamu Kaarche Paapamununthaa Thudiche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స్వరూపుడు హల్లెలూయ... మహిమ స్వరూపుడు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Svaroopudu Hallelooya... Mahima Svaroopudu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వస్త్రము మార్చి నీతిమంతులుగా తీర్చి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పరిశుద్ధులతో చేర్చి పరమసుభాగ్యమునిచ్చె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Vasthramu Maarchi Neethimanthulugaa Theerchi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Parishuddhalatho Cherchi Paramasubhaagyamunichche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స్వరూపుడు హల్లెలూయ... మహిమ స్వరూపుడు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Svaroopudu Hallelooya... Mahima Svaroopudu        ||Stho||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2026-08-24T10:17:32Z</dcterms:created>
  <dcterms:modified xsi:type="dcterms:W3CDTF">2026-08-24T10:17:32Z</dcterms:modified>
</cp:coreProperties>
</file>