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కరుణించవా నా యేసువా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Karuninchavaa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కరుణించవా నా యేసువా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ఓదార్చవా నజరేతువా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Karuninchavaa Naa Yesuvaa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Odaarchavaa Najarethuvaa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కృపలో అనుదినము రక్షించవా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ప్రేమలో ప్రతి క్షణము లాలించవా (2)       ||కరుణించవా||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Krupalo Anudinamu Rakshinchavaa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Premalo Prathi Kshanamu Laalinchavaa (2)        ||Karuninchavaa||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నిరాశ నిస్పృహలతో కృంగిన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శోధన నను తరిమిన వేళ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Niraasha Nispruhalatho Krungina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Shodhana Nanu Tharimina Vela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మిత్రులే శత్రువులై దూషించిన వేళ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లోకమే విరోధమై బాధించిన వేళ (2)       ||కరుణించవా||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Mithrule Shathruvulai Dooshinchina Vela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Lokame Virodhamai Baadhinchina Vela (2)        ||Karuninchavaa||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యాత్రలో నీరసించు వేళ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సిలువ పయనంలో అలసిపోవు వేళ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Yaathralo Neerasinchu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Siluva Payanamlo Alasipovu Vela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పోరాటమే అధికమైన వేళ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జీవితమే సన్నగిల్లు వేళ (2)       ||కరుణించవా||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Poraatame Adhikamaina Vela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 Jeevithame Sannagillu Vela (2)        ||Karuninchavaa||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2026-02-25T09:21:42Z</dcterms:created>
  <dcterms:modified xsi:type="dcterms:W3CDTF">2026-02-25T09:21:42Z</dcterms:modified>
</cp:coreProperties>
</file>