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విడువలేదయ్యా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Viduvaledayyaa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గాఢాంధకారమే నన్ను నలువైపు చుట్టుకున్నది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Gaadhaandhakaarame Nannu Naluvaipu Chuttukunnadi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బ్రతుకుతానన్న ఆశే లేకుండా కృంగజేసెను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Brathukuthaananna Aashe Lekundaa Krungajesenu (2)</a:t>
            </a:r>
            <a:endParaRPr lang="en-US" sz="3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కన్నీళ్లతో మోకాళ్లపై కూర్చొని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Kanneellatho Mokaallapai Koorchoni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మొరపెట్టి ప్రార్థించుచున్నాను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Morapetti Praardhinchuchunnaanu (2)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చీకటి రోజుల్లో ప్రత్యక్షమయ్యావు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Cheekati Rojullo Prathyakshamayyaavu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 వెలుగులతో నను నింపావు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 Velugulatho Nanu Nimpaavu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స్థితిగతులే మార్చేసావు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Sthithigathule Maarchesaavu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జీవం నాకిచ్చావు (2)   ||నీ 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Jeevam Naakichchaavu (2) ||Nee Prema||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విడువలేదయ్యా నేను పారిపోయినా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Viduvaledayyaa Nenu Paaripoyinaa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నన్ను పట్టుకున్నావు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Nannu Pattukunnaavu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దూరమైనv నిను కాదనిపోయినా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Dooramainaa Ninu Kaadanipoyinaa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వెంటాడి హత్తుకున్నావు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Ventaadi Hatthukunnaavu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నిత్యము వెంబడిస్తూనే ఉందయ్యా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Nithyamu Vembadisthoone Undayyaa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నను విడువక కనికరిస్తూనే ఉందయ్యా (2)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Nanu Viduvaka Kanikaristhoone Undayyaa (2)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వందనాలయ్యా యేసు వందనాలయ్యా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Vandanaalayyaa Yesu Vandanaalayyaa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వందనాలయ్యా యేసు వందనాలయ్యా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Vandanaalayyaa Yesu Vandanaalayyaa (2)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మొండి జీవితమే నాది మార్పు కోరనిది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Mondi Jeevithame Naadi Maarpu Koranidi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అహంకారమే నాలో అలలై పొంగుచుండెను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Ahankaarame Naalo Alalai Ponguchundenu (2)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 ఉన్నాయన్నా గర్వం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 Unnaayannaa Garvam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మధుర స్వరం వినలేకపోయింది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Madhura Svaram Vinalekapoyindi (2)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అకస్మాత్తుగా నా జీవితం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Akasmaatthugaa Naa Jeevitham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అంధకారంలో పడిపోయింది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Andhakaaramlo Padipoyindi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ముక్కలై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Mukkalai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చెల్లాచెదురై పోయింది (2)   ||నీ ప్రేమ||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Chellaachedurai Poyindi (2) ||Nee Prema||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2026-09-08T21:28:41Z</dcterms:created>
  <dcterms:modified xsi:type="dcterms:W3CDTF">2026-09-08T21:28:41Z</dcterms:modified>
</cp:coreProperties>
</file>