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Calvary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Pardon there was multiplied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my burdened soul found liberty, at Calvary.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 love that drew salvations's plan!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 grace that bro't it down to man!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 mighty gulf that God did span, at Calvary.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 there was great, and grace was free;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Pardon there was multiplied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my burdened soul found liberty, at Calvary.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Years I spent in vanity and pride,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Caring not my Lord was crucified,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not it was for me He died, on Calvary.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 there was great, and grace was free;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Pardon there was multiplied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my burdened soul found liberty, at Calvary.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God's Word at last my sin I learned;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 trembled at the Law I'd spurned,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my guilty soul imploring turned, to Calvary.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 there was great, and grace was free;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Pardon there was multiplied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my burdened soul found liberty, at Calvary.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I've giv'n to Jesus ev'rything,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 gladly own Him as my King,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my raptured soul can only sing, of Calvary.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 there was great, and grace was free;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2026-08-24T07:33:16Z</dcterms:created>
  <dcterms:modified xsi:type="dcterms:W3CDTF">2026-08-24T07:33:16Z</dcterms:modified>
</cp:coreProperties>
</file>