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జీవితమిదిగో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Jeevithamidigo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 నిబంధనలో ఇశ్రాయేలును దేవుడు కోరెను దశమ భాగం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నిబంధనలో క్రైస్తవులందరు చేయవలసినది సజీవ యాగం – ఇది శరీర యాగం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 Nibandhanalo Ishraayelunu Devudu Korenu Dashama Bhaagam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Krottha Nibandhanalo Kraisthavulandaru Cheyavalasinadi Sajeeva Yaagam Idi Shareera Yaagam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జీవితమిదిగో నీ సొంతం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క్షణం నీ పనికై అర్పితం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Jeevithamidigo Nee Sontham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 Nee Panikai Arpitham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వరకైతే బ్రతుకుట నీ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చావైతే ఎంత గొప్ప లాభం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Varakaithe Brathukuta Nee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Chaavaithe Entha Goppa Laabham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శరీరము నీ కొరకై ప్రతిష్ఠితం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సజీవయాగముగా నీకు సమర్పితం (2)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Shareeramu Nee Korakai Prathishtitham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Sajeevayaagamugaa Neeku Samarpitham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కరములు నా పదములు నీ పనిలో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అరిగి నలిగి పోవాలి ఇలలో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Karamulu Naa Padamulu Nee Panilo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Arigi Naligi Povaali Ilalo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సర్వేంద్రియములు అలుపెరుగక నీ సేవలో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సొలసి పోవాలి నాలో (2)          ||నా శరీరము||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Sarvendriyamulu Aluperugaka Nee Sevalo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Solasi Povaali Naalo (2)     ||Naa Shareeramu||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కాలము అనుకూలము నీ చిత్తముకై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ఘనము సమస్తము నీ పనికి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Kaalamu Anukoolamu Nee Chitthamukai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Ghanamu Samasthamu Nee Panikai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మరణము నీ చరణముల చెంతకై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మహిమపరిచి నేలకొరుగుటకై (2)          ||నా శరీరము||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Maranamu Nee Charanamula Chenthakai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Mahimaparichi Nelakorugutakai (2)     ||Naa Shareeramu||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2026-02-25T09:18:44Z</dcterms:created>
  <dcterms:modified xsi:type="dcterms:W3CDTF">2026-02-25T09:18:44Z</dcterms:modified>
</cp:coreProperties>
</file>