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ఏదేను వనంబునందు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Edenu Vanambunandu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O85 వనంబునందు 4. ఆదామునకుం దండ్రీ,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వివాహమున్ హవ్వ నొ సంగితి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O85 Vanambunandu 4. Aadaamunakun Dandree,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Vivaahamun Havva No Sanggithi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విధించినట్టి వాక్కు వాదరముగ నీమె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వర్ధిల్లు నిప్పుడున్. నీ ధన్యున 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Vidhinchinatti Vaakku Vaadaramuga Neeme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Vardhillu Nippudun. Nee Dhanyuna Kimmu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పవిత్ర కల్యాణంబున్ 5. _ నీ టెక్క క్రింద వీరిం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పదిలపర్చుచు బరిగ్రహించుచు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Pavithra Kalyaanambun 5. _ Nee Tekka Krinda Veerin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Padilaparchuchu Barigrahinchuchu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త్రిత్వంబు నేండున్ వైరి తంత్రంబునుండి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దీవింప వత్తురు. దూరంబుం జేయుము.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Thrithvambu Nendun Vairi Thanthrambunundi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Deevimpa Vaththuru. Doorambun Jeyumu.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సంతాన వరమును 6. &amp; 685 బ్రత్మి యంత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ప్రేమయు క్రీస్తేసు పెండ్లికి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Santhaana Varamunu 6. &amp; 685 Brathmi Yantha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Premayu Kreesthesu Pendliki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యైక్యత్వంబు వీరిద్దరును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నెంతయు నిత్తురు. బరంగం జేయుమి.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Yaikyathvambu Veeriddarunu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Nenthayu Niththuru. Baranggan Jeyumi.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2026-08-11T18:39:44Z</dcterms:created>
  <dcterms:modified xsi:type="dcterms:W3CDTF">2026-08-11T18:39:44Z</dcterms:modified>
</cp:coreProperties>
</file>