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స్తుతి సదయుండైన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Sthuthi Sadayundaina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ప్రాకటంబౌ ప్రవక్త గురువు రాజు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లోకాంతంబుల్ వెలుంగ నేలును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Praakatambau Pravaktha Guruvu Raaju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Lokaanthambul Velunga Nelunu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మీదక తోడవేగ వచ్చును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వాకంబెల్ల నదురునట్లుగాన్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Meedaka Thodavega Vachchunu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Vaakambella Nadurunatlugaan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స్తుతి స్తుతి సదయుండైన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నూటి న్నీకుసృష్టి చెల్లించును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Sthuthi Sthuthi Sadayundaina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Nooti Nneekusrushti Chellinchunu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నీతిమంతా నిఖిల దూతలు చేరి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కీర్తి భక్తింజెల్లింతురు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Neethimanthaa Nikhila Doothalu Cheri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Keerthi Bhakthinjellinthuru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చేతనుంచి పిల్లల నెల్లను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మితిలేని ప్రేమను గాచును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Chethanunchi Pillala Nellanu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Mithileni Premanu Gaachunu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||స్తుతి స్తుతి సదయుండైన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ఖ్యాతితో నీకెన్నండొనర్తుము||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||Sthuthi Sthuthi Sadayundaina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Khyaathitho Neekennandonarthumu||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స్తుతి స్తుతి సదయుండైన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స్తోత్రముల్ మా స్వామికి చెల్లును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Sthuthi Sthuthi Sadayundaina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Sthothramul Maa Svaamiki Chellunu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ప్రీతిన్ మాకై మరణమొందుచు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ప్రేమం జూపి ప్రజలం బ్రోచితే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Preethin Maakai Maranamonduchu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Premam Joopi Prajalam Brochithe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రాతి కోట వైతివి మాకు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రక్షకుండ కరుణసాగరా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Raathi Kota Vaithivi Maaku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Rakshakunda Karunasaagaraa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ఆకాశంపు గణములారా మీరు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 పాటలను పాడుండీ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Aakaashampu Ganamulaaraa Meeru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 Paatalanu Paadundee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2026-08-11T18:41:57Z</dcterms:created>
  <dcterms:modified xsi:type="dcterms:W3CDTF">2026-08-11T18:41:57Z</dcterms:modified>
</cp:coreProperties>
</file>