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అగాధ స్థలములలో నుండి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Agaadha Sthalamulalo Nundi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అగాధ స్థలములలో నుండి - నీకు మొర పెట్టుచున్నాను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Agaadha Sthalamulalo Nundi - Neeku Mora Pettuchunnaanu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నా ప్రార్థనకు చెవి యొగ్గి నా ఆర్త  ధ్వని  వినుము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Naa Praarthanaku Chevi Yoggi Naa Aartha  Dhvani  Vinumu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నీవు దోషములు - కనిపెట్టి చూచిన యెడల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ప్రభువా ఎవడు నిలువగలడు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Neevu Doshamulu - Kanipetti Choochina Yedala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Prabhuvaa Evadu Niluvagaladu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అయినను జనులు నీ యందు - భయభక్తులు నిలుపునట్లు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యొద్ద కృప దొరుకును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Ayinanu Janulu Nee Yandu - Bhayabhakthulu Nilupunatlu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Yodda Krupa Dorukunu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యెహోవా కొరకు నేను - కనిపెట్టుకొనుచున్నాను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ఆశ పెట్టుకొనుచున్నాను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Yehovaa Koraku Nenu - Kanipettukonuchunnaanu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Aasha Pettukonuchunnaanu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కావలి వారు ఉదయము కొరకు - కనిపెట్టుకొనుటకంటె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ప్రాణము కనిపెట్టుచున్నది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Kaavali Vaaru Udayamu Koraku - Kanipettukonutakante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Praanamu Kanipettuchunnadi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ఇశ్రాయేలు యెహోవా - మీద ఆశపెట్టుకో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యొద్ద కృప దొరుకున్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Ishraayelu Yehovaa - Meeda Aashapettuko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Yodda Krupa Dorukun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ఇశ్రాయేలు దోషము నుండి - ఆయనే విమోచించును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విమోచన దొరుకును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Ishraayelu Doshamu Nundi - Aayane Vimochinchunu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Vimochana Dorukunu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2026-08-11T18:47:46Z</dcterms:created>
  <dcterms:modified xsi:type="dcterms:W3CDTF">2026-08-11T18:47:46Z</dcterms:modified>
</cp:coreProperties>
</file>