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బంతియనగ ఆడరే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Banthiyanaga Aadare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యొక్క జన్మ దిన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మహోత్సవముగా జరిగెను (2)        ||ముచ్చిక||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Yokka Janma Dina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Mahothsavamuga Jarigenu (2)         ||Muchika||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బంతియనగ ఆడరే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బాల చిన్న ముద్దుల యేసుకు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Banthiyanaga Aadare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Baala Chinna Muddula Yesuku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ముచ్చిక తోడ కూడి యాడి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ముద్దుల పరుడు పల్క పరుడు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Muchika Thoda Koodi Yaadi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Muddula Parudu Palka Parudu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 గ గ రి గ మ మ మ 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 మ ప మ ప ద ని స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 Ga Ga Ri Ga Ma Ma Ma 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 Ma Pa Ma Pa Da Ni Sa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 ద ని స.. ప ద ని స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 ద ప ద గ 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 Da Ni Sa.. Pa Da Ni Sa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 Da Pa Da Ga Ma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 మ గ రి స రి        ||బంతి||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 Ma Ga Ri Sa Ri         ||Banthi||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దూతలెల్ల కూడిరి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గీతములను పాడిరి (2)        ||ముచ్చిక||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Doothalella Koodiri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Geethamulanu Paadiri (2)         ||Muchika||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గొల్లలెల్ల చేరిరి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గొర్రెలనర్పించిరి (2)        ||ముచ్చిక||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Gollalella Cheriri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Gorrelanarpinchiri (2)         ||Muchika||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జ్ఞానులెల్ల వచ్చిరి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కానుకలర్పించిరి (2)        ||ముచ్చిక||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Gnaanulella Vachchiri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Kaanukalarpinchiri (2)         ||Muchika||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2026-02-25T09:20:50Z</dcterms:created>
  <dcterms:modified xsi:type="dcterms:W3CDTF">2026-02-25T09:20:50Z</dcterms:modified>
</cp:coreProperties>
</file>