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నేను వెంబడింతును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Nenu Vembadinthunu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నేను వెంబడింతును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Nenu Vembadinthunu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అడుగు జాడలలో నడిచెదను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Adugu Jaadalalo Nadichedanu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లోకమున్ విడిచి సిలువను మోసి (2) - దీక్షతో ప్రభుని వెంబడింతును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Lokamun Vidichi Siluvanu Mosi (2) - Deekshatho Prabhuni Vembadinthunu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కాపరి యేసు స్వరమును వినుచు - చూపెడి స్థలముల కేగెదను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Kaapari Yesu Svaramunu Vinuchu - Choopedi Sthalamula Kegedanu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చీకటి జగతిని తప్పించుకొని - వాక్యపు వెలుగులో వెంబడింతును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Cheekati Jagathini Thappinchukoni - Vaakyapu Velugulo Vembadinthunu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విశాల మార్గమున్ విడచి - పరుగిడెదను జీవ మార్గమున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Vishaala Maargamun Vidachi - Parugidedanu Jeeva Maargamuna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అంతమువరకు స్థిరముగ నిలిచి - అమూల్యమకుటము పొందెదను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Anthamuvaraku Sthiramuga Nilichi - Amoolyamakutamu Pondedanu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2026-08-11T18:51:57Z</dcterms:created>
  <dcterms:modified xsi:type="dcterms:W3CDTF">2026-08-11T18:51:57Z</dcterms:modified>
</cp:coreProperties>
</file>