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తంబుర సితారతో మా ప్రభుని ఆరాధించెదము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Thambura Sithaaratho Maa Prabhuni Aaraadhinchedamu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ఆత్మీయ యింటికి - క్రీస్తే పునాది - సజీవమైన రాళ్ళే ప్రజలు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ఆత్మీయ గృహముకు - ప్రభువే శిల్పి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Aathmaya Yintiki - Kreesthe Punaadi - Sajeevamaina Raalle Prajalu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Aathmaya Gruhamuku - Prabhuve Shilpi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ఆద్యంతరహితుడై - నడుపును - మోక్షపురికి మమ్ము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Aadyantharahithudai - Nadupunu - Mokshapuriki Mammu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మన్నయినది - వెనుకటివలెనే - మరల భూమికి తప్పక చేరున్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మానవ సంపద - కీర్తి మహిమలు గతించి పోవునిల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Mannayinadi - Venukativalene - Marala Bhoomiki Thappaka Cherun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Maanava Sampada - Keerthi Mahimalu Gathinchi Povunila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"సీయోను - మరువకు నీ ప్రభుని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"Seeyonu - Maruvaku Nee Prabhuni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లెబానోను వీడి - నాతోరమ్ము - లోకపు ఆశలు గతించిపోవును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హెర్మోను గెత్సేమనే గొల్గొతా దాటుచు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Lebaanonu Veedi - Naathorammu - Lokapu Aashalu Gathinchipovunu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Hermonu Gethsemane Golgothaa Daatuchu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హెబ్రోను చేరుదము - ప్రభువును ఆరాధించెదము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Hebronu Cherudamu - Prabhuvunu Aaraadhinchedamu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తంబుర సితారతో  మా ప్రభుని ఆరాధించెదము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Thambura Sithaaratho  Maa Prabhuni Aaraadhinchedamu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నివాసముగ  మమ్ము సృష్టించిన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నాథుని పొగడెదము స్తుతిగానము చేసెదము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Nivaasamuga  Mammu Srushtinchina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Naathuni Pogadedamu Sthuthigaanamu Chesedamu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ఆది ఆదాము - మరణ శాసనము - మా శరీరమున్ - ఏలుచుండగా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అమరుడవై ప్రభూ - భువికేతెంచి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Aadi Aadaamu - Marana Shaasanamu - Maa Shareeramun - Eluchundagaa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Amarudavai Prabhoo - Bhuvikethenchi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మరణపు ముల్లు విరచి - మరణమున్ - గెలిచిన మా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Maranapu Mullu Virachi - Maranamun - Gelichina Maa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పాపము నుండి - చీకటి నుండి - ఆశ్చర్యకరమగు - వెలుగులో నడిపి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ఆలయముగ చేసిన ప్రభుకు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Paapamu Nundi - Cheekati Nundi - Aashcharyakaramagu - Velugulo Nadipi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Aalayamuga Chesina Prabhuku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స్తుతి మహిమ - ఘనత - సీయోనులో అర్పించెదమెప్పుడు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Sthuthi Mahima - Ghanatha - Seeyonulo Arpinchedameppudu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పరలోక పిలుపుతో - ప్రభు మమ్ము పిలచి - నరకపు శిక్ష - తొలగించె మానుండి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పరిశుద్ధులతో - మమ్ము చేర్చిన ప్రభూ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Paraloka Piluputho - Prabhu Mammu Pilachi - Narakapu Shiksha - Tholaginche Maanundi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Parishuddhalatho - Mammu Cherchina Prabhoo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నిర్మించెను యిలలో - గృహముగా - తన ఆత్మ ద్వారా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Nirminchenu Yilalo - Gruhamugaa - Thana Aathma Dvaaraa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2026-08-11T18:48:50Z</dcterms:created>
  <dcterms:modified xsi:type="dcterms:W3CDTF">2026-08-11T18:48:50Z</dcterms:modified>
</cp:coreProperties>
</file>