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notesMasterIdLst>
    <p:notesMasterId r:id="rId14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ఆలకించు దేవా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Aalakinchu Devaa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ప్రతి విషయములో ప్రార్ధించెద౦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ప్రతి రోజు ఇల ప్రార్ధించెదం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Prathi Vishayamulo Praardhinchedam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Prathi Roju Ila Praardhinchedam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ప్రజలందరికై ప్రార్ధించెదం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ప్రార్ధననాలించు దేవా పరిస్థితులు మార్చు దేవా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Prajalandarikai Praardhinchedam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Praardhanaalinchu Devaa Paristhithulu Maarchu Devaa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ప్రార్ధన చేసెదం విజ్ఞాపన చేసెదం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Praardhana Chesedam Vignaapana Chesedam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ఆలకించు దేవా స్తోత్రాలాపన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ఆత్మతో సత్యముతో ఆరాధించెదం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Aalakinchu Devaa Sthothraalaapana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Aathmatho Sathyamutho Aaraadhinchedam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హల్లెలూయ హల్లెలూయ హల్లెలూయ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Hallelooya Hallelooya Hallelooya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నీవు చేసిన మేళ్లను తలచి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మహిమ పరచెదము నిరంతరం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Neevu Chesina Mellanu Thalachi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Mahima Parachedamu Nirantharamu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కృతజ్ఞత స్తుతులర్పించెదమ్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కరతాళ ధ్వనులతో స్వరమెత్తి స్తోత్రములతో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Kruthagnatha Sthuthularpinchedam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Kara Thaala Dhwanulatho Swarametthi Sthothramulatho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సంగీత నాధములతో గళమెత్తి గానం చేసేదము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Sangeetha Naadamulatho Galametthi Gaanam Chesedamu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నశించు జనులను రక్షింపను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సిలువలో రక్తము కార్చితివా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Nashinchuh Janulanu Rakshimpanu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Siluvalo Rakthamu Kaarchithivaa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నజరేయుడ నిజ రక్షకుడా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రక్షణ ఆనందము స్వస్థత సంతోషము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Najareyuda Nija Rakshakudaa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Rakshana Aanandamu Swasthatha Santhoshamu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శాంతి సమాధానము మా ప్రజలకు దయచేయుమా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Shaanthi Samaadhanamu Maa Prajalaku Dayacheyumaa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2026-02-25T08:37:08Z</dcterms:created>
  <dcterms:modified xsi:type="dcterms:W3CDTF">2026-02-25T08:37:08Z</dcterms:modified>
</cp:coreProperties>
</file>