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ఎవ్వరూ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Evvaru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కరములనెత్తి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నిన్నే కీర్తించి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Karamulanetthi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Ninne Keerthinchi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నిన్నారాధింతును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Ninnaaraadhinthunu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మలినమైన మనసు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గమ్యంలేని పయనం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Malinamaina Manasu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Leni Payanam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హృదయమే చీకటిమయమయ్యిందే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నను కడిగి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Hrudayame Cheekatimayamayyinde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Nanu Kadigi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విడుదలను దయచేసి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వెలుగుతో నాకు మార్గం చూపావే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Vidudalanu Dayachesi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Velugutho Naaku Maargam Choopaave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కరములనెత్తి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నిన్నే కీర్తించి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Karamulanetthi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Ninne Keerthinchi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నిన్నారాధింతును (2)        ||సాటి ఎవ్వరూ||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Ninnaaraadhinthunu (4)      ||Saati Evvaru||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ఎవ్వరూ లేరు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సమానులెవ్వరూ ఇహ పరములో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Evvaru Leru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Samaanulevvaru Iha Paramulo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యోగ్యత లేని నాపై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కృప చూపి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Yogyatha Leni Naapai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Krupa Choopi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నిరాశే మిగిలిన ఈ జీవితంలో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నిరీక్షణనిచ్చావు        ||సాటి ఎవ్వరూ||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Niraashe Migilina Ee Jeevithamlo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Nireekshananichchaavu      ||Saati||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కరములనెత్తి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నిన్నే కీర్తించి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Karamulanetthi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Ninne Keerthinchi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నిన్నారాధింతును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Ninnaaraadhinthunu (4)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బానిస బ్రతుకు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ఆకర్షణ నిండిన లోకం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Baanisa Brathuku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Aakarshana Nindina Lokam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సర్వమనే భ్రమలోనే బ్రతికానే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వాక్యముతో సంధించి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Sarvamane Bhramalone Brathikaane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Vaakyamutho Sandhinchi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 నేత్రములు తెరచి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నన్నాకర్షించావే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 Nethramulu Therachi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Nannaakarshinchaave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2026-02-25T09:28:04Z</dcterms:created>
  <dcterms:modified xsi:type="dcterms:W3CDTF">2026-02-25T09:28:04Z</dcterms:modified>
</cp:coreProperties>
</file>