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అలసటపడ్డ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Alasatapadda Neevu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అలసటపడ్డ నీవు 4. నన్ను ౦ జేర్చుకొమ్మనంగం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దేవోక్తి విను జేర్చుకొనునా?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Alasatapadda Neevu 4. Nannu 0 Jerchukommananggan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Devokthi Vinu Jerchukonunaa?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రా, నా యొద్ద, సు విశ్రాంతి ‘ లోకాంతంబు దాంక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పొందుము చేర్చును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Raa, Naa Yodda, Su Vishraanthi ‘ Lokaanthambu Daangka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Pondumu Cherchunu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నేను చూచు గుర్తు లేవి, 5. _ వాని వెంబడింతు నేని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వాని కుండునా? యేమి లాభము?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Nenu Choochu Gurthu Levi, 5. _ Vaani Vembadinthu Neni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Vaani Kundunaa? Yemi Laabhamu?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“ప్రక్కం గాలుసేతులందు “పాప దుఃఖ కష్టములు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గాయముల్‌ొ వచ్చును”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“Prakkan Gaalusethulandu “Paapa Duhkha Kashtamulu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Gaayamulo Vachchunu”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రాజుంబోలి కిరీటంబు 6. _ చావుమట్టు కోర్తునేని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వాని కుండునా ఏమి యిచ్చును?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Raajumboli Kireetambu 6. _ Chaavumattu Korthuneni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Vaani Kundunaa Emi Yichchunu?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“యుండుగాని ముండ్లచేత “సంతోషంబు సౌఖ్య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నల్లిరి మోక్షము”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“Yundugaani Mundlachetha “Santhoshambu Saukhya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Nalliri Mokshamu”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2026-08-11T18:44:14Z</dcterms:created>
  <dcterms:modified xsi:type="dcterms:W3CDTF">2026-08-11T18:44:14Z</dcterms:modified>
</cp:coreProperties>
</file>