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వచ్చెడి వేళాయె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Vachchedi Velaaye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 మనలను బ్రేమించుచూ మన పాపముల-దనరక్తమున గడుగుచు = ఘన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దేవునికి నర్చకులనుజేసిన ప్రభుని - కొనియాడి బలమహిమలను జెల్లింతుము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 Manalanu Breminchuchoo Mana Paapamula-Danarakthamuna Gaduguchu = Ghana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Devuniki Narchakulanujesina Prabhuni - Koniyaadi Balamahimalanu Jellinthumu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 1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 1 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వచ్చెడి వేళాయె సోదరులారా - కాశమేవుములతోను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భాసురమగుతన నివాసంబునకుమనల - దీసుకపోయిప్రకాశితులను జేయ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Vachchedi Velaaye Sodarulaaraa - Kaashamevumulathonu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Bhaasuramaguthana Nivaasambunakumanala - Deesukapoyiprakaashithulanu Jeya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నిద్రమేల్మొను వేళాయె సమయము దెలిసి-ఓరిమితో నుండరే = భద్రముగా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శత్రుయుపద్రవమును దాటి - సిద్ధపడుండి ప్రభునియొద్ద నివసించుటకు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Nidramelmonu Velaaye Samayamu Delisi-Orimitho Nundare = Bhadramugaa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Shathruyupadravamunu Daati - Siddhapadundi Prabhuniyodda Nivasinchutaku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తనువును బలిపెట్టిన మన రక్షకుండు- ఘన మహిమలోకి వెళ్లి = తన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యింట స్థలములు మనకు సిద్ధముంజేసి - చనుదెంచు వేళాయె కనిపెట్టి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Thanuvunu Balipettina Mana Rakshakundu- Ghana Mahimaloki Velli = Thana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Yinta Sthalamulu Manaku Siddhamunjesi - Chanudenchu Velaaye Kanipetti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యుందాము. ||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Yundaamu. || 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చాలారాత్రి గతించెను సోదరులారా - వెలుగు సమిపించెను = వేల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దూతలతోడ యేసయ్యవచ్చును - కాలగురుతులగని మేలుకొనరెవేగ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Chaalaaraathri Gathinchenu Sodarulaaraa - Velugu Samipinchenu =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Doothalathoda Yesayyavachchunu - Kaalaguruthulagani Melukonarevega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శోధన కాలమిదే యీధరణిలో - బాధలురావచ్చును = నాధుండైన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యేసుపాదముల కడనుండ - యేది కీడుచేయలేదు మనపై నెపుడు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Shodhana Kaalamide Yeedharanilo - Baadhaluraavachchunu = Naadhundaina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Yesupaadamula Kadanunda - Yedi Keeducheyaledu Manapai Nepudu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2026-08-11T18:38:17Z</dcterms:created>
  <dcterms:modified xsi:type="dcterms:W3CDTF">2026-08-11T18:38:17Z</dcterms:modified>
</cp:coreProperties>
</file>