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From Sorrows Deep I call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my soul, put your hope in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Help, my Rock, I will praise Him!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oh, sing through the raging storm!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still my God, my Salvation!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my life be torn from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worldly pleasure.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all I possess is grief,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be then my Treasure.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my Vision in the night!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my Hope and Refuge.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faith is turned to sight,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my heart will praise You!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my soul, put your hope in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Help, my Rock, I will praise Him!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oh, sing through the raging storm!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still my God, my Salvation!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my soul, put your hope in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Help, my Rock, I will praise Him!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Sing, oh, sing through the raging storm!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You’re still my God, my Salvation!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from sorrows deep I call,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my hope is shaken.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Torn and ruined from the fall,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my desperation!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so long I’ve pled and prayed!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come to my rescue!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so the thorn remains.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my heart will praise You.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Storms within my troubled soul,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without answers.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my faith these billows roll,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God, be now my shelter.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are you cast down my soul?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in Him who saves you!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fires have all grown cold,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this heart to praise You!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2026-08-24T07:34:37Z</dcterms:created>
  <dcterms:modified xsi:type="dcterms:W3CDTF">2026-08-24T07:34:37Z</dcterms:modified>
</cp:coreProperties>
</file>