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 పుట్టింది – 2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 Puttindi 2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శరీరధారిగా భువిలోకి వచ్చెగా – మన కోసమే ఇమ్మానుయేల్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 శాపముల్ హరింపవచ్చెగా – మన కోసమే రక్షకుడై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Shareeradhaarigaa Bhuviloki Vachchegaa – Mana Kosame Immaanuyel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 Shaapamul Harimpavachchegaa – Mana Kosame Rakshakudai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జగత్త్పునాది వేయకముందే – ఉన్నవాడే ఉన్నవాడే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అబ్రహాముకంటే ముందే – ఉన్నవాడే ఉన్నవాడే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Jagathpunaadi Veyakamunde – Unnavaade Unnavaade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Kante Munde – Unnavaade Unnavaade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 కమ్మని నోటితో పలికినవాడే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 చంద్ర తారలను చేసినవాడే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 Kammani Notitho Palikinavaade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 Chandra Thaaralanu Chesinavaade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నిరతరము నిలిచేవాడు ఈయనే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నిత్యానందము నిత్యజీవము – నీకిచ్చును ఇమ్మానుయేల్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Niratharamu Nilichevaadu Eeyane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Nithyaanandamu Nithyajeevamu – Neekichchunu Immaanuyel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చీకటంతయు తొలగింపవచ్చెగా – నీ కోసమే నీతి సూర్యుడై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Cheekatanthayu Tholagimpavachchegaa – Nee Kosame Neethisooryudai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దుఃఖితులను ఓదార్చుటకు – వచ్చినవాడే మన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పాపములను తొలగించుటకు – వచ్చినవాడే మన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Dukhithulanu Odaarchutaku – Vachchinavaade Mana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Paapamulanu Tholaginchutaku – Vachchinavaade Mana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మంటి నుండి మానవుని చేసినవాడే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మహిమను విడచి మనకోసమే వచ్చాడే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 Nundi Maanavuni Chesinavaade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Mahimanu Vidachi Manakosame Vachchaade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పాపలా మనలను కాచేవాడు ఈయనే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స్వరూపుడే మనుజావతారిగా – మహిలోకీ వచ్చె ఇమ్మానుయేల్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Paapalaa Manalanu Kaachevaadu Eeyane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Swaroopude Manujaavathaarigaa – Mahiloki Vachche Immaanuyel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 శాపముల్ హరింపవచ్చెగా – మన కోసమే రక్షకుడై (2)      ||చుక్క పుట్టింది||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 Shaapamul Harimpavachchegaa – Mana Kosame Rakshakudai (2) ||Chukka Puttindi||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ఎలోహిమ్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ఎల్ షడ్డాయ్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Elohim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El Shaddai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యుగపురుషుడు శకపురుషుడు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లోకరక్షకుడు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Yugapurushudu Shakapurushudu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Loka Rakshakudu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అడోనాయ్ – యావే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రాఫా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Adonai – Yahweh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Raaphaa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ఎల్ రోయి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ఎల్ ఓలం – షాలోమ్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El Roi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El Olam – Shaalom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 ఇజ్రాయెల్ ఎల్ హన్నోరా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 మీకాదేష్ ఎల్ హక్కావోద్ – ఇమ్మానుయేల్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Ijraayel El Hannoraa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Meekaadesh El Hakkaavod – Immaanuyel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ఆమెన్ అనువాడా అల్ఫా ఒమేగా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నిరతము నిలుచువాడా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Anuvaadaa Alphaa Omegaa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Nirathamu Niluchuvaadaa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 పుట్టింది ధరణి మురిసింది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 Puttindi Dharani Murisindi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 పుట్టింది ధరణి మురిసింది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రారాజు వచ్చాడనింది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 Puttindi Dharani Murisindi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Raaraaju Vachchaadanindi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ఆకాశంలోన వెలుగే నింపింది – శ్రీ యేసు పుట్టాడని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బాలుడే తండ్రి పరిశుద్ధాత్మలతో కలిసిన త్రియేక దేవుడని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Aakaashamlona Veluge Nimpindi – Shree Yesu Puttaadani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Baalude Thandri Parishudhdhaathmalatho Kalisina Thriyeka Devudani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బాలుడే మన పితరులకు వాగ్ధానం చెయ్యబడిన మెస్సయ్యా ఇతడేనని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బాలుడే తన నోటిమాటతో జగమును సృష్టించిన ఎలోహిమ్ దేవుడని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Baalude Mana Pitharulaku Vaagdhaanam Cheyyabadina Messayyaa Ithadenani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Baalude Thana Noti Maatatho Jagamunu Srushitinchina Elohim Devudani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బాలుడే నిన్న నేడు నిరంతరము ఉండువాడని..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Baalude Ninna Nedu Nirantharamu Unduvaadani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శకమే ముగిసే నవశకమే మొదలే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 నేల ఆనందముతో నిండెనే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Shakame Mugise Navashakame Modale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 Nela Aanandamutho Nindene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దివినే విడిచే పరమాత్ముడే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 శాపం తొలగింప నేతెంచెనే…..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Divine Vidiche Paramaathmude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 Shaapam Tholagimpa Nethenchene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2026-02-25T09:27:47Z</dcterms:created>
  <dcterms:modified xsi:type="dcterms:W3CDTF">2026-02-25T09:27:47Z</dcterms:modified>
</cp:coreProperties>
</file>