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సమీపింపరాని తేజస్సులో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Sameepimparaani Thejassulo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సమీపింపరాని తేజస్సులో ఓ.. ఓ..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వసీయించువాడ నా దైవమా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Sameepimparaani Thejassulo O.. O..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Vaseeyinchuvaada Naa Daivamaa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సమస్తమునకు జీవధారకుడా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Samasthamunaku Jeevadhaarakudaa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ఆ.. ఆ.. ఆ.. పరిశుద్ధుడా        ||సమీపింపరాని||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Aa.. Aa.. Aa.. Parishuddhudaa          ||Sameepimparaani||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పాపులలో… ప్రధానుడనైన నను రక్షించుటకు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క్రీస్తేసువై లోకమునకు అరుదెంచినావు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Paapulo.. Pradhaanudanaina Nanu Rakshinchutaku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Kreesthesuvai Lokamunaku Arudenchinaavu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దూషకుడను హానికరుడైన నన్ను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మార్చివేసితివి (2)            ||సమీపింపరాని||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Dooshakudanu Haaniakarudaina Nannu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Maarchi Vesithivi (2)            ||Sameepimparaani||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దేవా… నా యవ్వనమును బట్టి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తృణీకరింప బడకుండ నన్ను కాపాడుము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Devaa.. Naa Yavvanamunu Batti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Thruneekarimpa Badakunda Nannu Kaapaadumu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పవిత్రత ప్రేమ ప్రవర్తనములో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స్వరూపములోకి నను మార్చుము (2)           ||సమీపింపరాని||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Pavithratha Prema Pravarthanamulo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Swaroopamuloki Nanu Maarchumu (2)            ||Sameepimparaani||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2026-02-25T08:47:19Z</dcterms:created>
  <dcterms:modified xsi:type="dcterms:W3CDTF">2026-02-25T08:47:19Z</dcterms:modified>
</cp:coreProperties>
</file>