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ప్రభు యేసుకే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Prabhu Yesuke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హలైలూయా ప్రభు యేసుకే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సదాకాలము పాడెదను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Halailooyaa Prabhu Yesuke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Sadaakaalamu Paadedanu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ఆనంద మానంద మానందమే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ప్రేమచే నన్ను ప్రేమించి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 పుత్రునిగా మార్పినది నా జీవిత భాగ్యమే ||హల్లె||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ఆనంద మానంద మానందమే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తైలంతో అభిషేకించి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అతిపరిశుద్ధ సల ప్రవేశమిచె నా జీవిత భాగ్యమే ||హలె||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 లు బిగి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ఆనంద మానంద మానందమే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జ్యోతియైన సీయోన్ నివాసమే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కుడిపార్య్వ నిరీక్షణయే నా జీవిత భాగ్యమే ||హల్లె||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2026-08-11T18:38:41Z</dcterms:created>
  <dcterms:modified xsi:type="dcterms:W3CDTF">2026-08-11T18:38:41Z</dcterms:modified>
</cp:coreProperties>
</file>