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అను నామమే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Anu Naamame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యేసు అను నామమే - నా మధుర గానమే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నాహృదయ ధ్యానమే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! Yesu Anu Naamame - Naa Madhura Gaaname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Naahrudaya Dhyaaname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నాఅడుగులు జార సిద్ధమాయెను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అంతలోన నా ప్రియుడు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కౌగిలించెను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జలములలోన - అలమటించు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 వీడి విడువక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ఆదరించెను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 చెట్లలోన - జలరు వృక్షంబు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పురుషులలో నా ప్రియుడు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 కాంక్షణీయుడు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2026-08-11T18:38:19Z</dcterms:created>
  <dcterms:modified xsi:type="dcterms:W3CDTF">2026-08-11T18:38:19Z</dcterms:modified>
</cp:coreProperties>
</file>