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Moves in a Mysterious Way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purposes will ripen fast,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Unfolding every hour;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bud may have a bitter taste,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sweet will be the flower.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Blind unbelief is sure to err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scan His work in vain;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His own interpreter,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make it plain.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moves in a mysterious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wonders to perform;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plants His footsteps in the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rides upon the storm.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in unfathomable mines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never failing skill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treasures up His bright designs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works His sovereign will.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fearful saints, fresh courage take;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clouds ye so much dread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big with mercy and shall break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blessings on your head.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not the Lord by feeble sense,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trust Him for His grace;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Behind a frowning providence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hides a smiling face.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2026-08-24T07:33:50Z</dcterms:created>
  <dcterms:modified xsi:type="dcterms:W3CDTF">2026-08-24T07:33:50Z</dcterms:modified>
</cp:coreProperties>
</file>