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నిత్యము నిలుచునది దేవుని వాక్యము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Nithyamu Niluchunadi Devuni Vaakyamu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అపవాదిని అణచివేసె - ఆత్మఖడ్గమది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రెండంచులు వాడీగలదై - వధించును వైరులను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Apavaadini Anachivese - Aathmakhadgamadi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Rendanchulu Vaadeegaladai - Vadhinchunu Vairulanu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ఓడించును - విడిపించును - తోడై ఎల్లప్పుడు - ఆ శక్తిగల వాక్యము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Odinchunu - Vidipinchunu - Thodai Ellappudu - Aa Shakthigala Vaakyamu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పోరాడుము యేసుకై - మంచి సైనికునిగా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శ్రమలను భరించుము - వాక్యములో బలమొంది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Poraadumu Yesukai - Manchi Sainikunigaa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Shramalanu Bharinchumu - Vaakyamulo Balamondi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తన ఐశ్వర్యములో - తీర్చును - నీ ప్రతి అవసరము - ఆ దేవాది దేవుడు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Thana Aishvaryamulo - Theerchunu - Nee Prathi Avasaramu - Aa Devaadi Devudu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నిత్యుడగు దేవుడు - త్వరగా వచ్చుచున్నాడు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జయించు వారినెల్ల - తనతో కొనిపోవును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Nithyudagu Devudu - Thvaragaa Vachchuchunnaadu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Jayinchu Vaarinella - Thanatho Konipovunu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తన వాక్యమునందు వర్ధిల్లుచు - విజయుడవై యుండుము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హల్లెలూయా హల్లెలూయ - (3)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Thana Vaakyamunandu Vardhilluchu - Vijayudavai Yundumu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Hallelooyaa Hallelooya - (3)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నిత్యము - నిలుచునది - దేవుని వాక్యము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Nithyamu - Niluchunadi - Devuni Vaakyamu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సత్యమై యున్నది - సర్వము చేయునది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Sathyamai Yunnadi - Sarvamu Cheyunadi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 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వాక్యమే యేసు దైవము - ఆదియందు ఉన్న దైవము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 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Vaakyame Yesu Daivamu - Aadiyandu Unna Daivamu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అంతమే లేని దైవము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Anthame Leni Daivamu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అంధకారమును - తొలగించు జ్యోతి అది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ప్రతి మనిషిని వెలిగించు - మహిమ వెలుగు అది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Andhakaaramunu - Tholaginchu Jyothi 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Prathi Manishini Veliginchu - Mahima Velugu Adi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వెలిగించును - నడిపించును - త్రోవకు దీపమై (2) - ఆ వెలుగు వాక్యము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Veliginchunu - Nadipinchunu - Throvaku Deepamai (2) - Aa Velugu Vaakyamu (1)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ఎండిన ఎడారిలో - నీటి ఊటవంటిది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వడిగా ప్రవహించు - జీవనదియే అది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Endina Edaarilo - Neeti Ootavantidi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Vadigaa Pravahinchu - Jeevanadiye Adi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దప్పిగొనిన - ప్రతి జీవి - దప్పిక తీర్చునది - ఆ జీవ జలవాక్యము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Dappigonina - Prathi Jeevi - Dappika Theerchunadi - Aa Jeeva Jalavaakyamu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2026-08-11T18:50:07Z</dcterms:created>
  <dcterms:modified xsi:type="dcterms:W3CDTF">2026-08-11T18:50:07Z</dcterms:modified>
</cp:coreProperties>
</file>