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Whate'er My God Ordains is Right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Whate'er my God ordains is right: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now this cup, in drinking,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bitter seem to my faint heart,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take it, all unshrinking: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 is true; each morn anew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Sweet comfort yet shall fill my heart,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pain and sorrow shall depart.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Whate'er my God ordains is right: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shall my stand be taken;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sorrow, need, or death be mine,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I am not forsaken;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Father's care is round me there;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holds me that I shall not fall: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so to Him I leave it all.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Whate'er my God ordains is right: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His will abideth;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be still whate'er He does,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follow where He guideth: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my God; Though dark my road,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holds me that I shall not fall: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Wherefore to Him I leave it all.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Whate'er my God ordains is right: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never will deceive me;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leads me by the proper path;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He will not leave me: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take, content, what He hath sent;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hand can turn my griefs away,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patiently I wait His day.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2026-08-24T07:35:43Z</dcterms:created>
  <dcterms:modified xsi:type="dcterms:W3CDTF">2026-08-24T07:35:43Z</dcterms:modified>
</cp:coreProperties>
</file>