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పరిశుద్ధాత్మునిం బొందుము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Parishuddhaathmunin Bondumu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పరిశుద్దాత్మునిం గల్గిన - శోధనములం-పరమ విజయము గల్గును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దురితంపు శోధనలం - దొలగింప నా ప్రభువు - పరమశక్తినొసంగి - కరుణతో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4... Parishuddaathmunin Galgina - Shodhanamulan-Parama Vijayamu Galgunu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Durithampu Shodhanalan - Dolagimpa Naa Prabhuvu - Paramashakthinosanggi - Karunatho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Jayamichchu ||Pari||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 పరిశుద్దాత్మునిం గల్గిన - జీవితమెల్లం-పరిశుద్ధముగ నుండును = పరిశుద్ధ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జీవితము - కరము సాధ్యంబగును - పరిశుద్ధాత్ముని శక్తిన్‌ - వర్తింపంగలమట్లు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 Parishuddaathmunin Galgina - Jeevithamellan-Parishuddhamuga Nundunu = Parishuddha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Jeevithamu - Karamu Saadhyambagunu - Parishuddhaathmuni Shakthin - Varthimpanggalamatlu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పరిశుద్ద్ధాత్మునిం బొందుము - ప్రభువిచ్చిడు - వరసహాయునిం బొం 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పరిశుద్ధవర్తనకు ఆ పరమసాహాయ్యంబుం - పరముంజేరువణకు -పరి పూర్తిగా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Parishudddhaathmunin Bondumu - Prabhuvichchidu - Varasahaayunin Bon 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Parishuddhavarthanaku Aa Paramasaahaayyambun - Paramunjeruvanaku -Pari Poorthigaa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దొరకు పరి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Doraku Pari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 పరిశుద్ధాత్మునిం గల్గిన - మన రక్షణ - పరిపూర్ణమై యుందును =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రక్షకుండిచ్చు - పరిపూర్ణ రక్షణను - పరమానందముతోడం- పరగంగైకొను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 Parishuddhaathmunin Galgina - Mana Rakshana - Paripoornamai Yundunu =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Rakshakundichchu - Paripoorna Rakshananu - Paramaanandamuthodan- Paraganggaikonu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మిపుడే ||1పరి||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Mipude ||1Pari||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పరిశుద్ధాత్మనిం గల్గిన - బైబిలువాక్య - పరమసారము తేటగుంన్‌ = పర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మండలపుం తండ్రి - పరిశుద్ధచిత్తంబు - పొరపాటులేకుండ - విరివిగాం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Parishuddhaathmanin Galgina - Baibiluvaakya - Paramasaaramu Thetagunn = Para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Mandalapun Thandri - Parishuddhachiththambu - Porapaatulekunda - Virivigaan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దెలియును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Deliyunu ||Pari||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పరిశుద్ధాత్మునిం గల్లినం - బ్రార్ధనలందుం - పరమ పాటవ మబ్బును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సరిగాం బ్రార్ధించెడు - సరణియుం దెలియును- వరములను బొందుటకు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Parishuddhaathmunin Gallinan - Braardhanalandun - Parama Paatava Mabbunu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Sarigaan Braardhinchedu - Saraniyun Deliyunu- Varamulanu Bondutaku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తెరువులభియించును 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Theruvulabhiyinchunu 1Pari||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2026-08-11T18:42:59Z</dcterms:created>
  <dcterms:modified xsi:type="dcterms:W3CDTF">2026-08-11T18:42:59Z</dcterms:modified>
</cp:coreProperties>
</file>