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ప్రభుయేసు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Prabhu Yesu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మలమల మాడిన మానవ హృదయము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కలకలలాడె కదా       ||సిల్వధరా||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Malamala Maadina Maanava Hrudayamu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Kalakalalaade Kadaa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కాననతుల్య సమాజములో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హీనత జెందెను మానవత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Kaananathulya Samaajamulo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Heenatha Jendenu Maanavatha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 మైత్రిని సిల్వ పతాకము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దానము జేసెగదా        ||సిల్వ 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Maanava Maithrini Silva Pathaakamu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Daanamu Jesegadaa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 బాసిన లోకములో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చావుయే కాపురముండె 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 Baasina Lokamulo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Chaavuye Kaapuramunde Gadaa (2)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దేవునితో సఖ్యంబును జగతికి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యీవి నిడితివి గదా        ||సిల్వ 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Devunitho Sakhyambunu Jagathiki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Yeevi Nidithivi 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 చేసిన స్త్రీని గని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పాపుల కోపము మండె 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 Chesina Sthreeni Gani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Paapula Kopamu Made Gadaa (2)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దాపున జేరి పాపిని బ్రోచిన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కాపరి వీవెగదా        ||సిల్వ 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Daapuna Jeri Paapini Brochina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Kaapari Veeve 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ఖాళీ సమాధిలో మరణమును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ఖైదిగ జేసిన నీవే 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Khaalee Samaadhilo Maranamunu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Khaidiga Jesina Neeve Gadaa (2)</a:t>
            </a:r>
            <a:endParaRPr lang="en-US" sz="3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ఖలమయుడగు సాతానుని గర్వము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ఖండనమాయె గదా        ||సిల్వ 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Khalamayudagu Saathaanuni Garvamu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Khandanamaaye 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కలువరిలో నీ శాంతి సుధా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సెలయేరుగ బ్రవహించె 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Kaluvarilo Nee Shaanthi Sudhaa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Selayeruga Bravahinche Gadaa (2)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హే ప్రభుయేసు హే ప్రభుయేసు హే ప్రభు దేవసుతా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సిల్వధరా – పాపహరా – శాంతికరా       ||హే 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Hey Prabhu Yesu – Hey Prabhu Yesu – Hey Prabhu Deva Suthaa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 Dharaa, Paapa Haraa, Shaanthi Karaa      ||Hey Prabhu||</a:t>
            </a:r>
            <a:endParaRPr lang="en-US" sz="32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 ఎడారిలో కలువలు పూయుట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విజయము గదా           ||సిల్వ 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 Edaarilo Kaluvalu Pooyuta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Vijayamu 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సమాధానాధిపతీ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స్వాంతములో ప్రశాంతనిధీ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Samaadhaanaadhipathi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Swaanthamulo Prashaantha Nidhi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స్వరూపా జీవనదీపా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శాంతి సువార్తనిధీ         ||సిల్వధరా||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Swaroopaa, Jeevana Deepaa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Shaanthi Suvaartha Nidhi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తపములు తరచిన నిన్నెగదా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జపములు గొలిచిన నిన్నెగదా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Thapamulu Tharachina Ninne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Japamulu Golichina Ninne Gadaa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విఫలులు చేసిన విజ్ఞాపనలకు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సఫలత నీవెగదా        ||సిల్వధరా||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Viphalulu Jesina Vignaapanalaku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Saphalatha Neeve 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మతములు వెదకిన నిన్నెకదా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వ్రతములుగోరిన నిన్నెగదా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Mathamulu Vedakina Ninne 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Vrathamulu Gorina Ninne Gadaa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పతితులు దేవుని సుతులని నేర్పిన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హితమతి వీవెగదా       ||సిల్వధరా||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Pathithulu Devuni Suthulani Nerpina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Hithamathi Veeve Gadaa         ||Silva Dharaa||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పలుకులలో నీ శాంతికధ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తొలకరి వానగా కురిసెగదా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Palukulalo Nee Shaanthi Katha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Tholakari Vaanaga Gurise Gadaa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2026-02-25T09:21:41Z</dcterms:created>
  <dcterms:modified xsi:type="dcterms:W3CDTF">2026-02-25T09:21:41Z</dcterms:modified>
</cp:coreProperties>
</file>