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కృపామయుడా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Krupaamayudaa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పైన నిండుగా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వర్షము కుమ్మరించు (2)      ||కృపామయుడా||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Paina Nindugaa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Varshamu Kummarinchu (2)      ||Krupaamayudaa||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యోగ్యత లేని నాకు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కిరీటమిచ్చుటకు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Yogyatha Leni Naaku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Kireetamichchutaku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నను వీడక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కృపగా మారెను (2)      ||కృపామయుడా||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Nanu Veedaka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 Krupagaa Maarenu (2)      ||Krupaamayudaa||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కృపామయుడా – నీలోనా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నివసింప జేసినందున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Krupaamayudaa – Neelona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Nivasimpa Jesinanduna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నా స్తుతుల సింహాసనం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నివసింప జేసినందునా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Naa Sthuthula Simhaasanam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 Nivasimpa Jesinandunaa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నా స్తుతుల సింహాసనం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కృపామయుడా…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Naa Sthuthula Simhaasanam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Krupaamayudaa…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అపాయము నా గుడారము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సమీపించనీయక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Apaayamu Naa Gudaaramu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Sameepinchaneeyaka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మార్గములన్నిటిలో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ఆశ్రయమైనందున (2)         ||కృపామయుడా||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Maargamulannitilo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Aashrayamainanduna (2)        ||Krupaamayudaa||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నుండి వెలుగులోనికి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పిలచిన తేజోమయా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Nundi Velugu Loniki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Pilachina Thejomayaa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రాజవంశములో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యాజకత్వము చేసెదను (2)       ||కృపామయుడా||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 Vamshamulo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Yaajakathvamu Chesedanu (2)        ||Krupaamayudaa||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నిలిచి ఆత్మ ఫలము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ఫలియించుట కొరకు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 Nilichi Aathma Phalamu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Phaliyinchuta Koraku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2026-02-25T09:34:29Z</dcterms:created>
  <dcterms:modified xsi:type="dcterms:W3CDTF">2026-02-25T09:34:29Z</dcterms:modified>
</cp:coreProperties>
</file>