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చూపించుమా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Choopinchumaa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జీవించితి గనుక – మీరును జీవించెదరన్న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వాగ్దానము నమ్మితిమయ్యా – నెరవేర్చుము మా యేసయ్య (2)     ||కరుణగల||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Jeevinchithi Ganuka – Meerunu Jeevinchedaranna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Vaagdhaanamu Nammithimayyaa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చూపించుమా – యేసయ్య కన్నీరు తుడవగా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కురిపించుమా – యేసయ్య స్వస్థతలు చూపగా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Choopinchumaa – Yesayya Kanneeru Thudavagaa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Kuripinchumaa – Yesayya Swasthathalu Choopagaa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ప్రజలము అయిన మేము – మృత్యువు కోరలో చిక్కాము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దారియు కానరాక – నశియించి పోతున్నాము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Prajalamu Aina Memu – Mruthyuvu Koralo Chikkaamu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Daariyu Kaanaraaka – Nashiyinchi Pothunnaamu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కరుణగల దేవుడు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కరుణించి కాపాడుమా (2)       ||కరుణ||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Karunagala Devudu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Karuninchi Kaapaadumaa (2)      ||Karuna||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ఐగుప్తులో పది తెగుల్లలో – నీ ప్రజలను కాపాడితివి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గొఱ్ఱెపిల్ల రక్తము నిచ్చి – మృత్యువాత తప్పించితివి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Aigupthulo Padi Thegullalo – Nee Prajalanu Kaapadithivi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 Rakthamunichchi – Mruthyuvaatha Thappinchithivi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 మదిలో నిలిపి – ఈ ఆపదలో వేడాము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మహిమను తిరిగి చూడగా – నీ సన్నిధిలో చేరాము (2)     ||కరుణగల||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 Madilo Nilipi – Ee Aapadalo Vedaamu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Mahimanu Thirigi Choodagaa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ఇశ్రాయేలు వారిగ మేము – నీ ఉనికిని ప్రశ్నించాము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ప్రేమను రుచి చూసిననూ – మారాను కురిపించాము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Ishraayelu Vaariga Memu – Nee Unikini Prashninchaamu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Premanu Ruchi Choosinanu – Maaraanu Kuripinchaamu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చెలరేగే సర్పము కాటు – మములను కబళించే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 దిక్కు నీవేనంటూ – మోకరించి నిను వేడితిమి (2)     ||కరుణగల||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Chelarege Sarpamu Kaatu – Mamulanu Kabalinche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 Dikku Neevenantu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మరణమునే జయించి నీవు – సజీవుడిగా నిలిచావు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నమ్మి వేడిన చాలు – మా తప్పులు మరిచావు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Maranamune Jayinchi Neevu – Sajeevunigaa Nilichaavu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Nammi Vedina Chaalu – Maa Thappulu Marichaavu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2026-02-25T08:36:43Z</dcterms:created>
  <dcterms:modified xsi:type="dcterms:W3CDTF">2026-02-25T08:36:43Z</dcterms:modified>
</cp:coreProperties>
</file>