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Abide With 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now in power,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King of kings,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kind and good,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healing in Thy wings,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from my woes,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hear O Lord my plea-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Friend of sinners,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abide with 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Thy presence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passing hour.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but Thy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foil the tempter's power?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Who, like Thyself,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Guide and Stay can be?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cloud and sunshine,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abide with me.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fear no foe,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Thee at hand to bless;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Ills have no weight,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tears no bitterness.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Abide with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falls the eventide;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is death's sting?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Where, grave, thy victory?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triumph still,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Thou abide with me.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Thou Thy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my closing eyes;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Shine through the gloom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point me to the skies.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Heaven's morning breaks,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earth's vain shadows flee;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life, in death,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Lord, abide with 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darkness deepens;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with me abide.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other helpers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 and comforts flee,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of the helpless,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abide with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Swift to its close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Ebbs out life's little day;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Earth's joys grow dim;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 glories pass away;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and decay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all around I see;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Thou who changest not,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Abide with 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2026-08-24T07:33:03Z</dcterms:created>
  <dcterms:modified xsi:type="dcterms:W3CDTF">2026-08-24T07:33:03Z</dcterms:modified>
</cp:coreProperties>
</file>