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గతకాలములయందు ఘనసహాయుడ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Gathakaalamulayandu Ghanasahaayuda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నితాంత గృహమివె - నిత్యుడౌ ప్రభువా ||గత||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Nithaantha Gruhamive - Nithyudau Prabhuvaa ||Gatha||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గతకాలములయందు - ఘనసహాయుడ దేవా - హితనిరీక్షణ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యెన్నేండ్లకైన - అతిగా వీచినగాడ్పులందు దుర్గంబీవై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Gathakaalamulayandu - Ghanasahaayuda Devaa - Hithanireekshana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Yennendlakaina - Athigaa Veechinagaadpulandu Durgambeevai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నిత్యాంత గృహమివె - నిత్యుడౌ ప్రభువా ||గత||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Nithyaantha Gruhamive - Nithyudau Prabhuvaa ||Gatha||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సింహాసన ఛాయ - లో సురక్షితముగ - వాసము సేయుదుము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భవ్యగుణతేజా - నీ సుబాహువేచాలు - నిశ్చయ సురక్షా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Sinhaasana Chhaaya - Lo Surakshithamuga - Vaasamu Seyudumu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Bhavyagunathejaa - Nee Subaahuvechaalu - Nishchaya Surakshaa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వాసముంగా నొప్పు - ప్రభువా ఘన దేవా ||గత||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Vaasamunggaa Noppu - Prabhuvaa Ghana Devaa ||Gatha||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నగముల్ వరుసనిలిచి - నగధరనిర్మాణ - మగుటకు మున్నేయ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నంత ప్రభు నీవు - అగణితవత్సరము - నీవే మా భగవంతుడవు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Nagamul Varusanilichi - Nagadharanirmaana - Magutaku Munneya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Nantha Prabhu Neevu - Aganithavathsaramu - Neeve Maa Bhagavanthudavu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ప్రణుతింతు మేము ||గత||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Pranuthinthu Memu ||Gatha||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వేయి యుగములు నీకు - దెసగతించిన యొక్క - సాయంత్ర సదృశము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సవిత్రుడురు శోభాయుతముగ లేవక ముందు రాత్రిలో - ప్రహరము సుమియవ్వి ||గత||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Veyi Yugamulu Neeku - Desagathinchina Yokka - Saayanthra Sadrushamu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Savithruduru Shobhaayuthamuga Levaka Mundu Raathrilo - Praharamu Sumiyavvi ||Gatha||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గతకాలములయందు - ఘన సహాయుడ దేవా - హితనిరీక్షణ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యెన్నేండ్లకైన - క్షితిజీవితాంతము - గతిగానుండుము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Gathakaalamulayandu - Ghana Sahaayuda Devaa - Hithanireekshana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Yennendlakaina - Kshithijeevithaanthamu - Gathigaanundumu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2026-08-11T18:40:41Z</dcterms:created>
  <dcterms:modified xsi:type="dcterms:W3CDTF">2026-08-11T18:40:41Z</dcterms:modified>
</cp:coreProperties>
</file>