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దవలవర్ణుడా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Davalavarnudaa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రక్తములో నను కడిగి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స్వారూపము నాకిచ్చితివా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Rakthamulo Nanu Kadigi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Swaaroopamu Naakichchithivaa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అర్హత లేని నన్ను నీవు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అర్హునిగా చేసితివి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Arhatha Leni Nannu Neevu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Arhunigaa Chesithivi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మహిమలో నిలబెట్టుటకు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నిర్దోషిగా చేసితివి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Mahimalo Nilabettutaku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Nirdoshigaa Chesithivi (2)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సేవలో నను వాడుకొని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నిత్య రాజ్యము చేర్చితివి (2)        ||దవలవర్ణుడా||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Sevalo Nanu Vaadukoni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Nithya Raajyamu Cherchithivi (2)      ||Davalavarnudaa||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దవలవర్ణుడా రత్నవర్ణుడా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పదివేలలో అతిప్రియుడా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Davalavarnudaa Rathnavarnudaa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Padivelalo Athipriyudaa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అతి కాంక్షనీయుడా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ఎందుకయ్యా మాపై ప్రేమ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Athi Kaankshaneeyudaa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Endukayyaa Maapai Prema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ఎందుకయ్యా మాపై కరుణ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Endukayyaa Maapai Karuna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ఘోర పాపినైన నన్ను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లోకమంతా వెలివేసినా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Ghora Paapinaina Nannu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Lokamantha Velivesinaa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అనాథగా ఉన్న నన్ను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ఆప్తులంతా దూషించగా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Anaathagaa Unna Nannu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Aapthulantha Dooshinchagaa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 నన్నాదుకొని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కరుణ నన్నోదార్చెను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 Nannaadukoni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Karuna Nannodaarchenu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గాయములతో ఉన్న నన్ను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స్నేహితులే గాయపరచగా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Gaayamulatho Unna Nannu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Snehithule Gaayaparachagaa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రక్తములో ఉన్న నన్ను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బంధువులే వెలివేసినా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Rakthamulo Unna Nannu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Bandhuvule Velivesinaa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2026-02-25T08:36:35Z</dcterms:created>
  <dcterms:modified xsi:type="dcterms:W3CDTF">2026-02-25T08:36:35Z</dcterms:modified>
</cp:coreProperties>
</file>