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 the Song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chant our Savior’s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our thoughts we raise above,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Telling still “the old old story,”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theme—redeeming love!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 the song, wake the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song of joy and gladness,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 the song, wake the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song of Jubilee.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Thanks to Thee, O holy Father,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mercies of the year;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each heart, as here we gather,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Swell with gratitude sincere.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Thanks to Thee, O loving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redemption through Thy blood.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Breathe upon us, Holy Spirit,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Sweetly draw us near to God.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 the song, wake the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song of joy and gladness,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 the song, wake the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song of Jubilee.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 the song of joy and gladness;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Hither bring your noblest lays;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Banish every thought of sadness,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Pouring forth your highest praise.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to Him Whose care has brought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again with friends to meet,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Whose loving voice has taught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way to Jesus’ feet.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 the song, wake the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song of joy and gladness,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Wake the song, wake the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song of Jubilee.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Joyfully with songs and banners,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greet the festal day;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aloud our glad hosannas,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our grateful homage pay.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2026-02-25T09:19:01Z</dcterms:created>
  <dcterms:modified xsi:type="dcterms:W3CDTF">2026-02-25T09:19:01Z</dcterms:modified>
</cp:coreProperties>
</file>