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notesMasterIdLst>
    <p:notesMasterId r:id="rId3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House of the Lord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sing to the God who heals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sing to the God who saves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sing to the God who always makes a 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'Cause He hung up on that cross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He rose up from that grave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God's still rolling stones away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joy in the house of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joy in the house of the Lord today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won't be quiet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shout out Your praise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joy in the house of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is surely in this place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won't be quiet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shout out Your praise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were the beggars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we're royalty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were the prisoners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we're running free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forgiven, accepted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 by His grace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worship the God who was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worship the God who is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house of the Lord sing praise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'Cause we were the beggars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we're royalty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were the prisoners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we're running free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forgiven, accepted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 by His grace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house of the Lord sing praise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joy in the house of the Lord (there is joy in the house)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joy in the house of the Lord today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won't be quiet (oh yeah)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shout out Your praise (I wanna shout out Your praise)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joy in the house of the Lord (there is joy)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is surely in this place (there is joy)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won't be quiet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shout out Your praise (we gonna shout out Your praise)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joy in the house of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joy in the house of the Lord today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worship the God who evermore will be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opened the prison doors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won't be quiet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shout out Your praise (we gonna shout out Your praise)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joy in the house of the Lord (there is joy, there is joy)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is surely in this place (joy in this place)</a:t>
            </a:r>
            <a:endParaRPr lang="en-US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won't be quiet (we won't be quiet)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shout out Your praise</a:t>
            </a:r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shout out Your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joy in the house, there is joy in the house today</a:t>
            </a:r>
            <a:endParaRPr lang="en-US" sz="4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shout out Your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shout out Your praise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parted the raging sea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God, He holds the victory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joy in the house of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joy in the house of the Lord today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won't be quiet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shout out Your praise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joy in the house of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is surely in this place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won't be quiet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shout out Your praise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(Oh-oh, oh) we shout out Your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(Oh-oh, oh)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2026-02-25T08:37:21Z</dcterms:created>
  <dcterms:modified xsi:type="dcterms:W3CDTF">2026-02-25T08:37:21Z</dcterms:modified>
</cp:coreProperties>
</file>