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నమ్మదగినవాడవు నెమ్మదిని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Nammadaginavaadavu Nemmadini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నమ్మదగినవాడవు - నెమ్మదిని చేకూర్చను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Nammadaginavaadavu - Nemmadini Chekoorchanu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యిమ్మహిలో యెంతైనను - నమ్మిన నను గాచెడి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Yimmahilo Yenthainanu - Nammina Nanu Gaachedi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అలలు గాలి తుఫానులవలె - శ్రమలు నన్నిలగొట్టిన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అమరమందు నిల్చియేసు - అన్నిటిని గద్దించును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Alalu Gaali Thuphaanulavale - Shramalu Nannilagottina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Amaramandu NilchiYesu - Annitini Gaddinchunu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నరుల రాజులనమ్మిన - నిరుపయోగమె యెందున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కరము జాచిన కష్టములలో - కొరతలన్నిటి తీర్చును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Narula Raajulanammina - Nirupayogame Yenduna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Karamu Jaachina Kashtamulalo - Korathalanniti Theerchunu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యాత్రికులు ప్రయాణికులుగా - యాతనలు మే బొందిన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జీవముతో నీ - పాత్రలుగను వాడను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Yaathrikulu Prayaanikulugaa - Yaathanalu Me Bondina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Jeevamutho Nee - Paathraluganu Vaadanu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 జీవశరీరములను - ప్రభువు రాకడ 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నిందారహిత సంపూర్ణ మహిమలో - నుండునట్లుగ నిల్పను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 Jeevashareeramulanu - Prabhuvu Raakada Yanduna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Nindaarahitha Sampoorna Mahimalo - Nundunatluga Nilpanu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 తండ్రి కృపాతిశయమును - నిరతమును కీర్తించెద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తరములకు విశ్వాస్యతను నా - నోటితోనే తెల్పెద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 Thandri Krupathishayamunu - Nirathamunu Keerthincheda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Tharamulaku Vishvaasyathanu Naa - Notithone Thelpeda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శోధనలన్నీ సహించెడి - వరకె నా కవినిచ్చియు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శోధనలు తప్పించుకొను యా - మార్గమును కలిగించుము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Shodhanalannee Sahinchedi - Varake Naa Kavinichchiyu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Shodhanalu Thappinchukonu Yaa - Maargamunu Kaliginchumu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2026-08-11T18:51:47Z</dcterms:created>
  <dcterms:modified xsi:type="dcterms:W3CDTF">2026-08-11T18:51:47Z</dcterms:modified>
</cp:coreProperties>
</file>