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యెదుట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Yeduta Neevu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నాయెదుట నీవు - తెరచిన తలుపులు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వేయలేరుగా - ఎవ్వరు వేయలేరుగా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Naayeduta Neevu - Therachina Thalupulu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Veyalerugaa - Evvaru Veyalerugaa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తెరచిన తలుపులు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రాజా - ప్రభువుల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Therachina Thalupulu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సాటి- ఎవ్వరు లేరయా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నీసింహాసనం - నా హృదయాన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కృపతోనే- స్థాపించు రాజా ||నా ఎదుట||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కరుణామయుడా - కృపాసనముగా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 పీఠాన్ని - నీవు మార్చావు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పొందునట్లు - నాకు థధైర్యమిచ్చి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నీసన్నిధికి- నన్ను చేర్చితివా ||నా ఎదుట||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ప్రధాన యాజకుడా - నా యేసురాజా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యాజకత్వము - చేయుచున్నవాడా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యాజక రాజ్యమైన - నిత్య సీయోను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యెరూషలెం - కట్టుచున్నవాడా ||నా ఎదుట||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2026-08-11T18:38:34Z</dcterms:created>
  <dcterms:modified xsi:type="dcterms:W3CDTF">2026-08-11T18:38:34Z</dcterms:modified>
</cp:coreProperties>
</file>