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బలము సరిపోదయ్యా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Balamu Saripodayyaa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బలము సరిపోదయ్యా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జ్ఞానము సరి కాదయ్యా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Balamu Saripodayyaa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Gnaanamu Sari Kaadayyaa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నింపి అభిషేకించు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శక్తితో నింపి నను నడిపించు (2)        ||నాకున్న||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Nimpi Abhishekinchu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Shakthitho Nimpi Nanu Nadipinchu (2)       ||Naakunna||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విడిచి లోకంలో సౌలు వలె తిరిగాను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మరచి యోనాలా నిద్రలో మునిగాను (2)          ||ఆత్మతో||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Vidichi Lokamlo Soulu Vale Thirigaanu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Marachi Yonaalaa Nidralo Munigaanu (2)         ||Aathmatho||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మారి పౌలు వలె నిన్ను చేరుకున్నాను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మనవి ఆలకించమని పెనుగులాడుచున్నాను (2)          ||ఆత్మతో||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Maari Poulu Vale Ninnu Cherukunnaanu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Manavi Aalakinchamani Penugulaaduchunnaanu (2)         ||Aathmatho||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అనుమానంతో నేను తోమలా మారాను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అబ్రాహాములా నీతో ఉండగోరుచున్నాను (2)          ||ఆత్మతో||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Anumaanamutho Nenu Thomaalaa Maaraanu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Abrahaamulaa Neetho Undagoruchunnaanu (2)         ||Aathmatho||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2026-02-25T09:17:15Z</dcterms:created>
  <dcterms:modified xsi:type="dcterms:W3CDTF">2026-02-25T09:17:15Z</dcterms:modified>
</cp:coreProperties>
</file>