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వరకు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Varaku Neeke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జీవితాంతము వరకు నీకే – సేవ సల్పుదునంటిని నీవు నాతో నుండి ధైర్యము – నిచ్చి నడుపుము రక్షకా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Jeevithaanthamu Varaku Neeke – Seva Salpudunantini Neevu Naatho Nundi Dhairyamu – Nichchi Nadupumu Rakshakaa                                                                        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యాటంకంబులున్నను – ఎన్ని భయములు కల్గిన  అన్ని పోవును నీవు నాకడ – నున్న నిజమిది రక్షకా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Yaatankambulunnanu – Enni Bhayamulu Kalgina Anni Povunu Neevu Naakada – Nunna Nijamidi Rakshakaa                                                                                                         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వేళల నీవు చెంతనె – యున్న యను భవమీయవె  తిన్నగా నీ మార్గమందున – పూనినడచెద రక్షకా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Velala Neevu Chenthane – Yunna Yanubhavameeyave Thinnagaa Nee Maargamanduna – Pooni Nadacheda Rakshakaa                                                                                                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నేత్రములు మిరుమిట్లు గొలిపెడి – చిత్రదృశ్యములున్నను  శత్రువగు సాతాను గెల్వను – చాలు నీ కృప రక్షకా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Nethramulu Mirumitlu Golipedi – Chithra Drushyamulunnanu Shathruvagu Saathaanu Gelvanu – Chaalu Nee Krupa Rakshakaa                                                                                               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హృదయమునందు వెలుపట – నావరించిన శత్రులన్  చెదర గొట్టుము రూపుమాపుము – శ్రీఘ్రముగ నారక్షకా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Hrudayamunandu Velupata – Naavarinchina Shathrulan Chedara Gottumu Roopumaapumu – Sheeghramuga Naa Rakshakaa                                                                                         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నీవుండు చోటికి – మమ్ము జేర్చెదనంటివే  ఇహము దాటినదాక నిన్ను – వీడనంటిని రక్షకా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Neevundu Chotiki – Mammu Jerchedanantive Ihamu Daatina Daaka Ninnu – Veedanantini Rakshakaa                                                                                                                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మార్గము దరికి బోవక – పాత యాశల గోరక  ఎపుడు నిన్నే వెంబడింపగ – కృప నొసంగుము రక్షకా   ||జీవితాంతము||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Maargamu Dariki Bovaka – Paatha Yaashala Goraka Epudu Ninne Vembadimpaga – Krupa Nosangumu Rakshakaa                                                                                                                 ||Jeevithaanthamu||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2026-02-25T09:17:23Z</dcterms:created>
  <dcterms:modified xsi:type="dcterms:W3CDTF">2026-02-25T09:17:23Z</dcterms:modified>
</cp:coreProperties>
</file>