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క్రీస్తే సర్వాధికారి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Kreesthe Sarvaadhikaari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క్రీస్తే సర్వాధికారి – క్రీస్తే మోక్షాధికారి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క్రీస్తే మహోపకారి – క్రీస్తే ఆ సిల్వధారి       ||క్రీస్తే||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Kreesthe Sarvaadhikaari – Kreesthe Mokshaadhikaari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Kreesthe Mahopakaari – Kreesthe Aa Silvadhaari           ||Kreesthe||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ముక్తి విధాత నేత – శక్తి నొసంగు దాత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భక్తి విలాప శ్రోత – పరమంబు వీడె గాన       ||క్రీస్తే||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Mukthi Vidhaatha Netha – Shakthi Nosangu Daatha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Bhakthi Vilaapa Shrotha – Paramambu Veede Gaana           ||Kreesthe||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దివ్య పథంబురోసి – దైవంబు తోడు బాసి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దాసుని రూపు దాల్చి – ధరణి కేతెంచె గాన       ||క్రీస్తే||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Divya Pathamburosi – Daivambu Thodu Baasi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Daasuni Roopu Daalchi – Dharani Kethenche Gaana           ||Kreesthe||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 లోకవాసి – సత్యామృతంపు రాశి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శాప భారంబు మోసి – శ్రమల సహించె గాన       ||క్రీస్తే||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 Lokavaasi – Sathyaamruthampu Raashi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Shaapa Bhaarambu Mosi – Shramala Sahinche Gaana           ||Kreesthe||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సైతాను జనము గూల్పన్ – పాతాళమునకు బంపన్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పథంబు బెంప – రుధిరంబు గార్చె గాన       ||క్రీస్తే||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Saithaanu Janamu Goolpan – Paathaalamunaku Bampan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Pathambu Bempa – Rudhirambu Gaarche Gaana           ||Kreesthe||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మృత్యువు ముళ్ళు తృపన్ – నిత్య జీవంబు బెంపన్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మర్త్యాళి భయము దీర్పన్ – మరణంబు గెలిచె గాన       ||క్రీస్తే||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Mruthyuvu Mullu Thrumpan – Nithya Jeevambu Bempan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Marthyaali Bhayamu Deerpan – Maranambu Geliche Gaana           ||Kreesthe||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పరమందు దివిజులైన – ధరయందు మనుజులైన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నాలుక మోకాలు – ప్రభునే భజించు గాన       ||క్రీస్తే||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Paramandu Divijulaina – Dharayandu Manujulaina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Naaluka Mokaalu – Prabhune Bhajinchu Gaana           ||Kreesthe||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నామమునకు మించు – నామంబు లేదటంచు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తండ్రి యేసున్ – హెచ్చించినాడు గాన       ||క్రీస్తే||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Naamamunaku Minchu – Naamambu Ledatanchu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Thandri Yesun – Hechchinchinaadu Gaana           ||Kreesthe||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2026-02-25T09:25:33Z</dcterms:created>
  <dcterms:modified xsi:type="dcterms:W3CDTF">2026-02-25T09:25:33Z</dcterms:modified>
</cp:coreProperties>
</file>